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2" r:id="rId5"/>
    <p:sldId id="263" r:id="rId6"/>
    <p:sldId id="269" r:id="rId7"/>
    <p:sldId id="266" r:id="rId8"/>
    <p:sldId id="264" r:id="rId9"/>
    <p:sldId id="284" r:id="rId10"/>
    <p:sldId id="259" r:id="rId11"/>
    <p:sldId id="262" r:id="rId12"/>
    <p:sldId id="274" r:id="rId13"/>
    <p:sldId id="265" r:id="rId14"/>
    <p:sldId id="283" r:id="rId15"/>
    <p:sldId id="260" r:id="rId16"/>
    <p:sldId id="282" r:id="rId17"/>
    <p:sldId id="281" r:id="rId18"/>
    <p:sldId id="280" r:id="rId19"/>
    <p:sldId id="278" r:id="rId20"/>
    <p:sldId id="279" r:id="rId21"/>
    <p:sldId id="268" r:id="rId22"/>
    <p:sldId id="276" r:id="rId23"/>
    <p:sldId id="277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E7F0AE"/>
    <a:srgbClr val="EBB3E4"/>
    <a:srgbClr val="F6FA60"/>
    <a:srgbClr val="FF3399"/>
    <a:srgbClr val="DFBEE0"/>
    <a:srgbClr val="23E187"/>
    <a:srgbClr val="009999"/>
    <a:srgbClr val="3399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6F57A-0AB2-4061-A944-F060243D27C2}" type="doc">
      <dgm:prSet loTypeId="urn:microsoft.com/office/officeart/2005/8/layout/cycle3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18F8B8A-1BD7-450D-8FB8-6A63DB95EBA3}">
      <dgm:prSet phldrT="[Текст]"/>
      <dgm:spPr>
        <a:solidFill>
          <a:srgbClr val="E7F0AE"/>
        </a:solidFill>
      </dgm:spPr>
      <dgm:t>
        <a:bodyPr/>
        <a:lstStyle/>
        <a:p>
          <a:r>
            <a:rPr lang="ru-RU" dirty="0" smtClean="0"/>
            <a:t>Финансовые</a:t>
          </a:r>
          <a:endParaRPr lang="ru-RU" dirty="0"/>
        </a:p>
      </dgm:t>
    </dgm:pt>
    <dgm:pt modelId="{48DDA85C-1AEC-4E0D-B513-75B1F35AEB5B}" type="parTrans" cxnId="{1624BA4E-1227-445C-9764-F62FF9DF148B}">
      <dgm:prSet/>
      <dgm:spPr/>
      <dgm:t>
        <a:bodyPr/>
        <a:lstStyle/>
        <a:p>
          <a:endParaRPr lang="ru-RU"/>
        </a:p>
      </dgm:t>
    </dgm:pt>
    <dgm:pt modelId="{4A2D20A7-E266-42A8-A868-AB6658B8D1ED}" type="sibTrans" cxnId="{1624BA4E-1227-445C-9764-F62FF9DF148B}">
      <dgm:prSet/>
      <dgm:spPr/>
      <dgm:t>
        <a:bodyPr/>
        <a:lstStyle/>
        <a:p>
          <a:pPr algn="ctr"/>
          <a:endParaRPr lang="ru-RU"/>
        </a:p>
      </dgm:t>
    </dgm:pt>
    <dgm:pt modelId="{9CF87050-5EBD-44C4-8422-B56066C2BCDC}">
      <dgm:prSet phldrT="[Текст]"/>
      <dgm:spPr>
        <a:solidFill>
          <a:srgbClr val="E7F0AE"/>
        </a:solidFill>
      </dgm:spPr>
      <dgm:t>
        <a:bodyPr/>
        <a:lstStyle/>
        <a:p>
          <a:r>
            <a:rPr lang="ru-RU" dirty="0" err="1" smtClean="0"/>
            <a:t>Психолого</a:t>
          </a:r>
          <a:r>
            <a:rPr lang="ru-RU" dirty="0" smtClean="0"/>
            <a:t> - педагогические</a:t>
          </a:r>
          <a:endParaRPr lang="ru-RU" dirty="0"/>
        </a:p>
      </dgm:t>
    </dgm:pt>
    <dgm:pt modelId="{9C4DDD56-B135-424B-A9BE-8E651F9032E0}" type="parTrans" cxnId="{1ED61CBB-7AB2-445C-8D4E-059624EC3C90}">
      <dgm:prSet/>
      <dgm:spPr/>
      <dgm:t>
        <a:bodyPr/>
        <a:lstStyle/>
        <a:p>
          <a:endParaRPr lang="ru-RU"/>
        </a:p>
      </dgm:t>
    </dgm:pt>
    <dgm:pt modelId="{00DE0321-BB2B-48C9-8F10-388465E46C31}" type="sibTrans" cxnId="{1ED61CBB-7AB2-445C-8D4E-059624EC3C90}">
      <dgm:prSet/>
      <dgm:spPr/>
      <dgm:t>
        <a:bodyPr/>
        <a:lstStyle/>
        <a:p>
          <a:endParaRPr lang="ru-RU"/>
        </a:p>
      </dgm:t>
    </dgm:pt>
    <dgm:pt modelId="{D438A229-80CF-448E-98EE-0D50E0346A84}">
      <dgm:prSet phldrT="[Текст]"/>
      <dgm:spPr>
        <a:solidFill>
          <a:srgbClr val="E7F0AE"/>
        </a:solidFill>
      </dgm:spPr>
      <dgm:t>
        <a:bodyPr/>
        <a:lstStyle/>
        <a:p>
          <a:r>
            <a:rPr lang="ru-RU" dirty="0" smtClean="0"/>
            <a:t>Предметно – развивающая среда</a:t>
          </a:r>
          <a:endParaRPr lang="ru-RU" dirty="0"/>
        </a:p>
      </dgm:t>
    </dgm:pt>
    <dgm:pt modelId="{30AD202B-7257-4AC5-9E3F-B06AB4D3B325}" type="parTrans" cxnId="{EAC67340-BB9D-4F4C-B1E5-DA94B5FA830A}">
      <dgm:prSet/>
      <dgm:spPr/>
      <dgm:t>
        <a:bodyPr/>
        <a:lstStyle/>
        <a:p>
          <a:endParaRPr lang="ru-RU"/>
        </a:p>
      </dgm:t>
    </dgm:pt>
    <dgm:pt modelId="{77C50E36-052F-4D18-B396-DBC5C5E9F1C3}" type="sibTrans" cxnId="{EAC67340-BB9D-4F4C-B1E5-DA94B5FA830A}">
      <dgm:prSet/>
      <dgm:spPr/>
      <dgm:t>
        <a:bodyPr/>
        <a:lstStyle/>
        <a:p>
          <a:endParaRPr lang="ru-RU"/>
        </a:p>
      </dgm:t>
    </dgm:pt>
    <dgm:pt modelId="{6B1DEDA4-37ED-4B35-82BA-D6F252EFED1C}">
      <dgm:prSet phldrT="[Текст]"/>
      <dgm:spPr>
        <a:solidFill>
          <a:srgbClr val="E7F0AE"/>
        </a:solidFill>
      </dgm:spPr>
      <dgm:t>
        <a:bodyPr/>
        <a:lstStyle/>
        <a:p>
          <a:r>
            <a:rPr lang="ru-RU" dirty="0" smtClean="0"/>
            <a:t>Материально - технические</a:t>
          </a:r>
          <a:endParaRPr lang="ru-RU" dirty="0"/>
        </a:p>
      </dgm:t>
    </dgm:pt>
    <dgm:pt modelId="{B6741F51-DC7E-49BA-BAF4-539752ED0740}" type="parTrans" cxnId="{CC605DBD-E927-4E67-8F51-CB3B43A0C448}">
      <dgm:prSet/>
      <dgm:spPr/>
      <dgm:t>
        <a:bodyPr/>
        <a:lstStyle/>
        <a:p>
          <a:endParaRPr lang="ru-RU"/>
        </a:p>
      </dgm:t>
    </dgm:pt>
    <dgm:pt modelId="{0528F2F6-7656-42BE-8F5D-2AFF55915515}" type="sibTrans" cxnId="{CC605DBD-E927-4E67-8F51-CB3B43A0C448}">
      <dgm:prSet/>
      <dgm:spPr/>
      <dgm:t>
        <a:bodyPr/>
        <a:lstStyle/>
        <a:p>
          <a:endParaRPr lang="ru-RU"/>
        </a:p>
      </dgm:t>
    </dgm:pt>
    <dgm:pt modelId="{22F3F6A3-649E-4715-89F6-C79C6F84C620}">
      <dgm:prSet phldrT="[Текст]"/>
      <dgm:spPr>
        <a:solidFill>
          <a:srgbClr val="E7F0AE"/>
        </a:solidFill>
      </dgm:spPr>
      <dgm:t>
        <a:bodyPr/>
        <a:lstStyle/>
        <a:p>
          <a:r>
            <a:rPr lang="ru-RU" dirty="0" smtClean="0"/>
            <a:t>Кадровые</a:t>
          </a:r>
          <a:endParaRPr lang="ru-RU" dirty="0"/>
        </a:p>
      </dgm:t>
    </dgm:pt>
    <dgm:pt modelId="{A97EDA95-83CC-448A-836D-01AC32A6E161}" type="parTrans" cxnId="{E17CE8C7-8AE6-4B96-B400-977AA0C78C55}">
      <dgm:prSet/>
      <dgm:spPr/>
      <dgm:t>
        <a:bodyPr/>
        <a:lstStyle/>
        <a:p>
          <a:endParaRPr lang="ru-RU"/>
        </a:p>
      </dgm:t>
    </dgm:pt>
    <dgm:pt modelId="{C56CC666-31DC-4EFB-AC80-D183411C1BDB}" type="sibTrans" cxnId="{E17CE8C7-8AE6-4B96-B400-977AA0C78C55}">
      <dgm:prSet/>
      <dgm:spPr/>
      <dgm:t>
        <a:bodyPr/>
        <a:lstStyle/>
        <a:p>
          <a:endParaRPr lang="ru-RU"/>
        </a:p>
      </dgm:t>
    </dgm:pt>
    <dgm:pt modelId="{0B160D43-C954-406B-9AB6-62715C3845CB}" type="pres">
      <dgm:prSet presAssocID="{6C76F57A-0AB2-4061-A944-F060243D27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D6E9A-88FE-4686-903F-A989EFCC41A5}" type="pres">
      <dgm:prSet presAssocID="{6C76F57A-0AB2-4061-A944-F060243D27C2}" presName="cycle" presStyleCnt="0"/>
      <dgm:spPr/>
    </dgm:pt>
    <dgm:pt modelId="{6EA27C90-466D-4F61-9826-FCB217DFD8D0}" type="pres">
      <dgm:prSet presAssocID="{E18F8B8A-1BD7-450D-8FB8-6A63DB95EBA3}" presName="nodeFirstNode" presStyleLbl="node1" presStyleIdx="0" presStyleCnt="5" custRadScaleRad="100689" custRadScaleInc="-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4D7B-6020-44C9-A6B8-C2B9E1E74789}" type="pres">
      <dgm:prSet presAssocID="{4A2D20A7-E266-42A8-A868-AB6658B8D1ED}" presName="sibTransFirstNode" presStyleLbl="bgShp" presStyleIdx="0" presStyleCnt="1" custScaleX="177778" custLinFactNeighborX="8752" custLinFactNeighborY="-1612"/>
      <dgm:spPr/>
      <dgm:t>
        <a:bodyPr/>
        <a:lstStyle/>
        <a:p>
          <a:endParaRPr lang="ru-RU"/>
        </a:p>
      </dgm:t>
    </dgm:pt>
    <dgm:pt modelId="{C0482705-9324-4FE8-AC0E-211B84249B5C}" type="pres">
      <dgm:prSet presAssocID="{9CF87050-5EBD-44C4-8422-B56066C2BCDC}" presName="nodeFollowingNodes" presStyleLbl="node1" presStyleIdx="1" presStyleCnt="5" custRadScaleRad="180316" custRadScaleInc="23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3B52C-AD88-49E3-8D90-55CAC90469C1}" type="pres">
      <dgm:prSet presAssocID="{D438A229-80CF-448E-98EE-0D50E0346A84}" presName="nodeFollowingNodes" presStyleLbl="node1" presStyleIdx="2" presStyleCnt="5" custRadScaleRad="154550" custRadScaleInc="-3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E054B-F24B-4C07-B433-3CB3B66906C0}" type="pres">
      <dgm:prSet presAssocID="{6B1DEDA4-37ED-4B35-82BA-D6F252EFED1C}" presName="nodeFollowingNodes" presStyleLbl="node1" presStyleIdx="3" presStyleCnt="5" custRadScaleRad="143701" custRadScaleInc="3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3FC37-85CE-461E-9E7A-6D357CD4517E}" type="pres">
      <dgm:prSet presAssocID="{22F3F6A3-649E-4715-89F6-C79C6F84C620}" presName="nodeFollowingNodes" presStyleLbl="node1" presStyleIdx="4" presStyleCnt="5" custRadScaleRad="192373" custRadScaleInc="-21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67340-BB9D-4F4C-B1E5-DA94B5FA830A}" srcId="{6C76F57A-0AB2-4061-A944-F060243D27C2}" destId="{D438A229-80CF-448E-98EE-0D50E0346A84}" srcOrd="2" destOrd="0" parTransId="{30AD202B-7257-4AC5-9E3F-B06AB4D3B325}" sibTransId="{77C50E36-052F-4D18-B396-DBC5C5E9F1C3}"/>
    <dgm:cxn modelId="{CC605DBD-E927-4E67-8F51-CB3B43A0C448}" srcId="{6C76F57A-0AB2-4061-A944-F060243D27C2}" destId="{6B1DEDA4-37ED-4B35-82BA-D6F252EFED1C}" srcOrd="3" destOrd="0" parTransId="{B6741F51-DC7E-49BA-BAF4-539752ED0740}" sibTransId="{0528F2F6-7656-42BE-8F5D-2AFF55915515}"/>
    <dgm:cxn modelId="{33548E1B-FED0-4A60-9D99-75FAF232AD20}" type="presOf" srcId="{E18F8B8A-1BD7-450D-8FB8-6A63DB95EBA3}" destId="{6EA27C90-466D-4F61-9826-FCB217DFD8D0}" srcOrd="0" destOrd="0" presId="urn:microsoft.com/office/officeart/2005/8/layout/cycle3"/>
    <dgm:cxn modelId="{CD0E3D57-2408-45D9-9FA5-D0CAAC012555}" type="presOf" srcId="{22F3F6A3-649E-4715-89F6-C79C6F84C620}" destId="{7023FC37-85CE-461E-9E7A-6D357CD4517E}" srcOrd="0" destOrd="0" presId="urn:microsoft.com/office/officeart/2005/8/layout/cycle3"/>
    <dgm:cxn modelId="{BD8B136A-3CE5-4CE9-A0C0-4FAEC3274A50}" type="presOf" srcId="{D438A229-80CF-448E-98EE-0D50E0346A84}" destId="{2B03B52C-AD88-49E3-8D90-55CAC90469C1}" srcOrd="0" destOrd="0" presId="urn:microsoft.com/office/officeart/2005/8/layout/cycle3"/>
    <dgm:cxn modelId="{1ED61CBB-7AB2-445C-8D4E-059624EC3C90}" srcId="{6C76F57A-0AB2-4061-A944-F060243D27C2}" destId="{9CF87050-5EBD-44C4-8422-B56066C2BCDC}" srcOrd="1" destOrd="0" parTransId="{9C4DDD56-B135-424B-A9BE-8E651F9032E0}" sibTransId="{00DE0321-BB2B-48C9-8F10-388465E46C31}"/>
    <dgm:cxn modelId="{1624BA4E-1227-445C-9764-F62FF9DF148B}" srcId="{6C76F57A-0AB2-4061-A944-F060243D27C2}" destId="{E18F8B8A-1BD7-450D-8FB8-6A63DB95EBA3}" srcOrd="0" destOrd="0" parTransId="{48DDA85C-1AEC-4E0D-B513-75B1F35AEB5B}" sibTransId="{4A2D20A7-E266-42A8-A868-AB6658B8D1ED}"/>
    <dgm:cxn modelId="{E17CE8C7-8AE6-4B96-B400-977AA0C78C55}" srcId="{6C76F57A-0AB2-4061-A944-F060243D27C2}" destId="{22F3F6A3-649E-4715-89F6-C79C6F84C620}" srcOrd="4" destOrd="0" parTransId="{A97EDA95-83CC-448A-836D-01AC32A6E161}" sibTransId="{C56CC666-31DC-4EFB-AC80-D183411C1BDB}"/>
    <dgm:cxn modelId="{D78521D3-8FC0-45A3-B5E7-DDBE7EB33E96}" type="presOf" srcId="{6C76F57A-0AB2-4061-A944-F060243D27C2}" destId="{0B160D43-C954-406B-9AB6-62715C3845CB}" srcOrd="0" destOrd="0" presId="urn:microsoft.com/office/officeart/2005/8/layout/cycle3"/>
    <dgm:cxn modelId="{4656C8DB-81CD-412A-B9EE-D508E418B045}" type="presOf" srcId="{4A2D20A7-E266-42A8-A868-AB6658B8D1ED}" destId="{58EC4D7B-6020-44C9-A6B8-C2B9E1E74789}" srcOrd="0" destOrd="0" presId="urn:microsoft.com/office/officeart/2005/8/layout/cycle3"/>
    <dgm:cxn modelId="{926829B9-0C08-4297-A3EA-A863D5EB3398}" type="presOf" srcId="{9CF87050-5EBD-44C4-8422-B56066C2BCDC}" destId="{C0482705-9324-4FE8-AC0E-211B84249B5C}" srcOrd="0" destOrd="0" presId="urn:microsoft.com/office/officeart/2005/8/layout/cycle3"/>
    <dgm:cxn modelId="{AD5B5C7F-0FCF-47FF-9110-396FAC6710F0}" type="presOf" srcId="{6B1DEDA4-37ED-4B35-82BA-D6F252EFED1C}" destId="{E49E054B-F24B-4C07-B433-3CB3B66906C0}" srcOrd="0" destOrd="0" presId="urn:microsoft.com/office/officeart/2005/8/layout/cycle3"/>
    <dgm:cxn modelId="{EB65AF53-38CB-4498-AC1C-CE0203A58AFE}" type="presParOf" srcId="{0B160D43-C954-406B-9AB6-62715C3845CB}" destId="{400D6E9A-88FE-4686-903F-A989EFCC41A5}" srcOrd="0" destOrd="0" presId="urn:microsoft.com/office/officeart/2005/8/layout/cycle3"/>
    <dgm:cxn modelId="{C13447BF-2E3A-4613-BBC7-D55A4DFED06B}" type="presParOf" srcId="{400D6E9A-88FE-4686-903F-A989EFCC41A5}" destId="{6EA27C90-466D-4F61-9826-FCB217DFD8D0}" srcOrd="0" destOrd="0" presId="urn:microsoft.com/office/officeart/2005/8/layout/cycle3"/>
    <dgm:cxn modelId="{701798F7-E9D5-4C36-9998-8431AF92E99E}" type="presParOf" srcId="{400D6E9A-88FE-4686-903F-A989EFCC41A5}" destId="{58EC4D7B-6020-44C9-A6B8-C2B9E1E74789}" srcOrd="1" destOrd="0" presId="urn:microsoft.com/office/officeart/2005/8/layout/cycle3"/>
    <dgm:cxn modelId="{38CA9E6E-C594-4104-9585-AB0E93040074}" type="presParOf" srcId="{400D6E9A-88FE-4686-903F-A989EFCC41A5}" destId="{C0482705-9324-4FE8-AC0E-211B84249B5C}" srcOrd="2" destOrd="0" presId="urn:microsoft.com/office/officeart/2005/8/layout/cycle3"/>
    <dgm:cxn modelId="{DAF1582B-EE90-4671-9402-4A663C6B606A}" type="presParOf" srcId="{400D6E9A-88FE-4686-903F-A989EFCC41A5}" destId="{2B03B52C-AD88-49E3-8D90-55CAC90469C1}" srcOrd="3" destOrd="0" presId="urn:microsoft.com/office/officeart/2005/8/layout/cycle3"/>
    <dgm:cxn modelId="{F439785D-C905-4A4D-97EC-8DA729CB01A6}" type="presParOf" srcId="{400D6E9A-88FE-4686-903F-A989EFCC41A5}" destId="{E49E054B-F24B-4C07-B433-3CB3B66906C0}" srcOrd="4" destOrd="0" presId="urn:microsoft.com/office/officeart/2005/8/layout/cycle3"/>
    <dgm:cxn modelId="{055771A5-53B7-4DB2-A1D7-0C2DD4AE46E1}" type="presParOf" srcId="{400D6E9A-88FE-4686-903F-A989EFCC41A5}" destId="{7023FC37-85CE-461E-9E7A-6D357CD4517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14A52-D33E-473A-B436-6C5A0A4BF849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1DAC9-9E7A-4695-800F-659694C8DBF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Социально-коммуникативное развитие</a:t>
          </a:r>
          <a:endParaRPr lang="ru-RU" sz="1600" b="1" dirty="0"/>
        </a:p>
      </dgm:t>
    </dgm:pt>
    <dgm:pt modelId="{EC275CBB-D70B-4D98-AB50-0B281BA224AB}" type="parTrans" cxnId="{471C892A-35CB-40F5-8B34-C0D064B4555A}">
      <dgm:prSet/>
      <dgm:spPr/>
      <dgm:t>
        <a:bodyPr/>
        <a:lstStyle/>
        <a:p>
          <a:endParaRPr lang="ru-RU"/>
        </a:p>
      </dgm:t>
    </dgm:pt>
    <dgm:pt modelId="{B9C9702D-6F83-49C1-820A-543533CE80D6}" type="sibTrans" cxnId="{471C892A-35CB-40F5-8B34-C0D064B4555A}">
      <dgm:prSet/>
      <dgm:spPr/>
      <dgm:t>
        <a:bodyPr/>
        <a:lstStyle/>
        <a:p>
          <a:endParaRPr lang="ru-RU"/>
        </a:p>
      </dgm:t>
    </dgm:pt>
    <dgm:pt modelId="{90E36B86-7C46-49BB-84D1-95B10E5C0F0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Познавательное развитие</a:t>
          </a:r>
          <a:endParaRPr lang="ru-RU" sz="1600" b="1" dirty="0"/>
        </a:p>
      </dgm:t>
    </dgm:pt>
    <dgm:pt modelId="{9558BC77-2732-4ED5-82BE-109DC99FEB4F}" type="parTrans" cxnId="{A4D06535-4D9A-4258-AB02-8DF34794B73E}">
      <dgm:prSet/>
      <dgm:spPr/>
      <dgm:t>
        <a:bodyPr/>
        <a:lstStyle/>
        <a:p>
          <a:endParaRPr lang="ru-RU"/>
        </a:p>
      </dgm:t>
    </dgm:pt>
    <dgm:pt modelId="{EB24E1BB-1EEF-4883-99E4-16858E457B76}" type="sibTrans" cxnId="{A4D06535-4D9A-4258-AB02-8DF34794B73E}">
      <dgm:prSet/>
      <dgm:spPr/>
      <dgm:t>
        <a:bodyPr/>
        <a:lstStyle/>
        <a:p>
          <a:endParaRPr lang="ru-RU"/>
        </a:p>
      </dgm:t>
    </dgm:pt>
    <dgm:pt modelId="{4C3EE4F3-80C9-4318-B858-1983A01778A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Речевое развитие</a:t>
          </a:r>
          <a:endParaRPr lang="ru-RU" sz="1600" b="1" dirty="0"/>
        </a:p>
      </dgm:t>
    </dgm:pt>
    <dgm:pt modelId="{33534C94-2109-45D2-A938-A88D68EB48C4}" type="parTrans" cxnId="{7051DCFE-D635-4658-87A9-1C7B1136DD37}">
      <dgm:prSet/>
      <dgm:spPr/>
      <dgm:t>
        <a:bodyPr/>
        <a:lstStyle/>
        <a:p>
          <a:endParaRPr lang="ru-RU"/>
        </a:p>
      </dgm:t>
    </dgm:pt>
    <dgm:pt modelId="{2EA3D0FA-F875-4BB3-B34F-8A33DA9B0EAF}" type="sibTrans" cxnId="{7051DCFE-D635-4658-87A9-1C7B1136DD37}">
      <dgm:prSet/>
      <dgm:spPr/>
      <dgm:t>
        <a:bodyPr/>
        <a:lstStyle/>
        <a:p>
          <a:endParaRPr lang="ru-RU"/>
        </a:p>
      </dgm:t>
    </dgm:pt>
    <dgm:pt modelId="{55984E19-E4AA-43CE-90A3-53CA6062B9C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Художественно-эстетическое развитие </a:t>
          </a:r>
          <a:endParaRPr lang="ru-RU" sz="1600" b="1" dirty="0"/>
        </a:p>
      </dgm:t>
    </dgm:pt>
    <dgm:pt modelId="{718BEB1C-8DBC-4927-BDFC-D2C436E00D5D}" type="parTrans" cxnId="{C6151C15-F672-46E1-A377-22F5743AABCC}">
      <dgm:prSet/>
      <dgm:spPr/>
      <dgm:t>
        <a:bodyPr/>
        <a:lstStyle/>
        <a:p>
          <a:endParaRPr lang="ru-RU"/>
        </a:p>
      </dgm:t>
    </dgm:pt>
    <dgm:pt modelId="{37C5ED0B-6E0C-4268-BF85-D79C79F2D68C}" type="sibTrans" cxnId="{C6151C15-F672-46E1-A377-22F5743AABCC}">
      <dgm:prSet/>
      <dgm:spPr/>
      <dgm:t>
        <a:bodyPr/>
        <a:lstStyle/>
        <a:p>
          <a:endParaRPr lang="ru-RU"/>
        </a:p>
      </dgm:t>
    </dgm:pt>
    <dgm:pt modelId="{F11C6750-E513-4FB2-9BBC-07D141A92B9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/>
            <a:t>Физическое развитие</a:t>
          </a:r>
          <a:endParaRPr lang="ru-RU" sz="1600" b="1" dirty="0"/>
        </a:p>
      </dgm:t>
    </dgm:pt>
    <dgm:pt modelId="{BED48C07-D3EC-48DD-8A68-2A8BF522D6F3}" type="parTrans" cxnId="{D399F045-4A9A-4BD9-85B9-9663F992D5D1}">
      <dgm:prSet/>
      <dgm:spPr/>
      <dgm:t>
        <a:bodyPr/>
        <a:lstStyle/>
        <a:p>
          <a:endParaRPr lang="ru-RU"/>
        </a:p>
      </dgm:t>
    </dgm:pt>
    <dgm:pt modelId="{F63D9DBF-02EA-44E2-9B6B-12984C98F020}" type="sibTrans" cxnId="{D399F045-4A9A-4BD9-85B9-9663F992D5D1}">
      <dgm:prSet/>
      <dgm:spPr/>
      <dgm:t>
        <a:bodyPr/>
        <a:lstStyle/>
        <a:p>
          <a:endParaRPr lang="ru-RU"/>
        </a:p>
      </dgm:t>
    </dgm:pt>
    <dgm:pt modelId="{49A0E771-D623-4241-90B5-25C68D109D24}" type="pres">
      <dgm:prSet presAssocID="{C7A14A52-D33E-473A-B436-6C5A0A4BF8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DF1D-407B-4A52-B00C-B9D02B2F12D4}" type="pres">
      <dgm:prSet presAssocID="{3ED1DAC9-9E7A-4695-800F-659694C8DBF8}" presName="node" presStyleLbl="node1" presStyleIdx="0" presStyleCnt="5" custScaleX="162992" custScaleY="137735" custRadScaleRad="91993" custRadScaleInc="-27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A76CB-53DA-4F78-8831-BA0519612149}" type="pres">
      <dgm:prSet presAssocID="{3ED1DAC9-9E7A-4695-800F-659694C8DBF8}" presName="spNode" presStyleCnt="0"/>
      <dgm:spPr/>
    </dgm:pt>
    <dgm:pt modelId="{41A4AE96-C0E9-4ADD-AD15-B8F9BA39E953}" type="pres">
      <dgm:prSet presAssocID="{B9C9702D-6F83-49C1-820A-543533CE80D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C4F6DCF-871C-4DBD-9C2A-6BDFB990D98D}" type="pres">
      <dgm:prSet presAssocID="{90E36B86-7C46-49BB-84D1-95B10E5C0F0D}" presName="node" presStyleLbl="node1" presStyleIdx="1" presStyleCnt="5" custScaleX="145954" custScaleY="134247" custRadScaleRad="142446" custRadScaleInc="7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23CBB-EC17-435D-9FE1-E100CCE71556}" type="pres">
      <dgm:prSet presAssocID="{90E36B86-7C46-49BB-84D1-95B10E5C0F0D}" presName="spNode" presStyleCnt="0"/>
      <dgm:spPr/>
    </dgm:pt>
    <dgm:pt modelId="{56361F63-8C9C-4C60-A2FB-267C8C07448C}" type="pres">
      <dgm:prSet presAssocID="{EB24E1BB-1EEF-4883-99E4-16858E457B7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51ED0EC-29BB-482E-BBC1-524FDF7E43C3}" type="pres">
      <dgm:prSet presAssocID="{4C3EE4F3-80C9-4318-B858-1983A01778AE}" presName="node" presStyleLbl="node1" presStyleIdx="2" presStyleCnt="5" custScaleX="146188" custScaleY="136120" custRadScaleRad="140468" custRadScaleInc="-78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4B3CA-9B79-45E6-8CF0-169FB2701FFD}" type="pres">
      <dgm:prSet presAssocID="{4C3EE4F3-80C9-4318-B858-1983A01778AE}" presName="spNode" presStyleCnt="0"/>
      <dgm:spPr/>
    </dgm:pt>
    <dgm:pt modelId="{9C25BEB2-A614-4FAE-8776-A617F0E22DD5}" type="pres">
      <dgm:prSet presAssocID="{2EA3D0FA-F875-4BB3-B34F-8A33DA9B0EA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68165C8-8DD8-44E0-BA50-7A8123450F9D}" type="pres">
      <dgm:prSet presAssocID="{55984E19-E4AA-43CE-90A3-53CA6062B9CB}" presName="node" presStyleLbl="node1" presStyleIdx="3" presStyleCnt="5" custScaleX="154418" custScaleY="121773" custRadScaleRad="154366" custRadScaleInc="92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71D6-B4BC-4784-B309-D329031DCFF0}" type="pres">
      <dgm:prSet presAssocID="{55984E19-E4AA-43CE-90A3-53CA6062B9CB}" presName="spNode" presStyleCnt="0"/>
      <dgm:spPr/>
    </dgm:pt>
    <dgm:pt modelId="{9B81211F-79E1-4D4E-8025-FA366C0ABCF3}" type="pres">
      <dgm:prSet presAssocID="{37C5ED0B-6E0C-4268-BF85-D79C79F2D68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C34A52D-105C-4F3B-8792-2F818D68309A}" type="pres">
      <dgm:prSet presAssocID="{F11C6750-E513-4FB2-9BBC-07D141A92B9B}" presName="node" presStyleLbl="node1" presStyleIdx="4" presStyleCnt="5" custScaleX="135328" custScaleY="117374" custRadScaleRad="163224" custRadScaleInc="-7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78DE5-2EB0-47AB-88D8-2DB9C6826D8F}" type="pres">
      <dgm:prSet presAssocID="{F11C6750-E513-4FB2-9BBC-07D141A92B9B}" presName="spNode" presStyleCnt="0"/>
      <dgm:spPr/>
    </dgm:pt>
    <dgm:pt modelId="{F8713789-B52F-4EB4-8753-95DA8B2F7216}" type="pres">
      <dgm:prSet presAssocID="{F63D9DBF-02EA-44E2-9B6B-12984C98F02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71C892A-35CB-40F5-8B34-C0D064B4555A}" srcId="{C7A14A52-D33E-473A-B436-6C5A0A4BF849}" destId="{3ED1DAC9-9E7A-4695-800F-659694C8DBF8}" srcOrd="0" destOrd="0" parTransId="{EC275CBB-D70B-4D98-AB50-0B281BA224AB}" sibTransId="{B9C9702D-6F83-49C1-820A-543533CE80D6}"/>
    <dgm:cxn modelId="{4B51BB32-930E-428A-8530-D4584B7E9B86}" type="presOf" srcId="{55984E19-E4AA-43CE-90A3-53CA6062B9CB}" destId="{568165C8-8DD8-44E0-BA50-7A8123450F9D}" srcOrd="0" destOrd="0" presId="urn:microsoft.com/office/officeart/2005/8/layout/cycle6"/>
    <dgm:cxn modelId="{F72CDE3B-F32B-4DE2-9CC6-19F655149764}" type="presOf" srcId="{F63D9DBF-02EA-44E2-9B6B-12984C98F020}" destId="{F8713789-B52F-4EB4-8753-95DA8B2F7216}" srcOrd="0" destOrd="0" presId="urn:microsoft.com/office/officeart/2005/8/layout/cycle6"/>
    <dgm:cxn modelId="{C6151C15-F672-46E1-A377-22F5743AABCC}" srcId="{C7A14A52-D33E-473A-B436-6C5A0A4BF849}" destId="{55984E19-E4AA-43CE-90A3-53CA6062B9CB}" srcOrd="3" destOrd="0" parTransId="{718BEB1C-8DBC-4927-BDFC-D2C436E00D5D}" sibTransId="{37C5ED0B-6E0C-4268-BF85-D79C79F2D68C}"/>
    <dgm:cxn modelId="{A910A601-4D01-4424-B164-55CCACA6F00D}" type="presOf" srcId="{B9C9702D-6F83-49C1-820A-543533CE80D6}" destId="{41A4AE96-C0E9-4ADD-AD15-B8F9BA39E953}" srcOrd="0" destOrd="0" presId="urn:microsoft.com/office/officeart/2005/8/layout/cycle6"/>
    <dgm:cxn modelId="{AE5ED7D7-5BD6-4A1A-8BEA-0E88479CF4A4}" type="presOf" srcId="{2EA3D0FA-F875-4BB3-B34F-8A33DA9B0EAF}" destId="{9C25BEB2-A614-4FAE-8776-A617F0E22DD5}" srcOrd="0" destOrd="0" presId="urn:microsoft.com/office/officeart/2005/8/layout/cycle6"/>
    <dgm:cxn modelId="{7051DCFE-D635-4658-87A9-1C7B1136DD37}" srcId="{C7A14A52-D33E-473A-B436-6C5A0A4BF849}" destId="{4C3EE4F3-80C9-4318-B858-1983A01778AE}" srcOrd="2" destOrd="0" parTransId="{33534C94-2109-45D2-A938-A88D68EB48C4}" sibTransId="{2EA3D0FA-F875-4BB3-B34F-8A33DA9B0EAF}"/>
    <dgm:cxn modelId="{A4D06535-4D9A-4258-AB02-8DF34794B73E}" srcId="{C7A14A52-D33E-473A-B436-6C5A0A4BF849}" destId="{90E36B86-7C46-49BB-84D1-95B10E5C0F0D}" srcOrd="1" destOrd="0" parTransId="{9558BC77-2732-4ED5-82BE-109DC99FEB4F}" sibTransId="{EB24E1BB-1EEF-4883-99E4-16858E457B76}"/>
    <dgm:cxn modelId="{397530E5-BBBB-453B-83E7-39889ED8D6EF}" type="presOf" srcId="{C7A14A52-D33E-473A-B436-6C5A0A4BF849}" destId="{49A0E771-D623-4241-90B5-25C68D109D24}" srcOrd="0" destOrd="0" presId="urn:microsoft.com/office/officeart/2005/8/layout/cycle6"/>
    <dgm:cxn modelId="{D399F045-4A9A-4BD9-85B9-9663F992D5D1}" srcId="{C7A14A52-D33E-473A-B436-6C5A0A4BF849}" destId="{F11C6750-E513-4FB2-9BBC-07D141A92B9B}" srcOrd="4" destOrd="0" parTransId="{BED48C07-D3EC-48DD-8A68-2A8BF522D6F3}" sibTransId="{F63D9DBF-02EA-44E2-9B6B-12984C98F020}"/>
    <dgm:cxn modelId="{EE0C467A-DFF2-473B-97B3-4C772C0EAB99}" type="presOf" srcId="{F11C6750-E513-4FB2-9BBC-07D141A92B9B}" destId="{AC34A52D-105C-4F3B-8792-2F818D68309A}" srcOrd="0" destOrd="0" presId="urn:microsoft.com/office/officeart/2005/8/layout/cycle6"/>
    <dgm:cxn modelId="{3CDBE8B0-0EDB-4C47-9801-2E59FE6D378B}" type="presOf" srcId="{4C3EE4F3-80C9-4318-B858-1983A01778AE}" destId="{451ED0EC-29BB-482E-BBC1-524FDF7E43C3}" srcOrd="0" destOrd="0" presId="urn:microsoft.com/office/officeart/2005/8/layout/cycle6"/>
    <dgm:cxn modelId="{D63D8172-D1CA-45F7-8E1E-F3E3D41303B0}" type="presOf" srcId="{3ED1DAC9-9E7A-4695-800F-659694C8DBF8}" destId="{9016DF1D-407B-4A52-B00C-B9D02B2F12D4}" srcOrd="0" destOrd="0" presId="urn:microsoft.com/office/officeart/2005/8/layout/cycle6"/>
    <dgm:cxn modelId="{0E151055-D83B-4BC3-96B0-915891EC70C7}" type="presOf" srcId="{90E36B86-7C46-49BB-84D1-95B10E5C0F0D}" destId="{EC4F6DCF-871C-4DBD-9C2A-6BDFB990D98D}" srcOrd="0" destOrd="0" presId="urn:microsoft.com/office/officeart/2005/8/layout/cycle6"/>
    <dgm:cxn modelId="{D5E8ADF6-D482-4A70-8A64-BA1D79ADAF7E}" type="presOf" srcId="{EB24E1BB-1EEF-4883-99E4-16858E457B76}" destId="{56361F63-8C9C-4C60-A2FB-267C8C07448C}" srcOrd="0" destOrd="0" presId="urn:microsoft.com/office/officeart/2005/8/layout/cycle6"/>
    <dgm:cxn modelId="{081CAB9B-CA39-442E-9AA9-5BB6F4321AE7}" type="presOf" srcId="{37C5ED0B-6E0C-4268-BF85-D79C79F2D68C}" destId="{9B81211F-79E1-4D4E-8025-FA366C0ABCF3}" srcOrd="0" destOrd="0" presId="urn:microsoft.com/office/officeart/2005/8/layout/cycle6"/>
    <dgm:cxn modelId="{3FCCF29C-816E-4D0A-89D1-F91E9C5CCA6D}" type="presParOf" srcId="{49A0E771-D623-4241-90B5-25C68D109D24}" destId="{9016DF1D-407B-4A52-B00C-B9D02B2F12D4}" srcOrd="0" destOrd="0" presId="urn:microsoft.com/office/officeart/2005/8/layout/cycle6"/>
    <dgm:cxn modelId="{777DEF50-07FF-4231-8C31-776F73E1BE52}" type="presParOf" srcId="{49A0E771-D623-4241-90B5-25C68D109D24}" destId="{F52A76CB-53DA-4F78-8831-BA0519612149}" srcOrd="1" destOrd="0" presId="urn:microsoft.com/office/officeart/2005/8/layout/cycle6"/>
    <dgm:cxn modelId="{5B2DF91B-0E63-41D4-8173-B11D5F00DA4D}" type="presParOf" srcId="{49A0E771-D623-4241-90B5-25C68D109D24}" destId="{41A4AE96-C0E9-4ADD-AD15-B8F9BA39E953}" srcOrd="2" destOrd="0" presId="urn:microsoft.com/office/officeart/2005/8/layout/cycle6"/>
    <dgm:cxn modelId="{53438F9D-7C69-43A3-9082-A40ABFAA7021}" type="presParOf" srcId="{49A0E771-D623-4241-90B5-25C68D109D24}" destId="{EC4F6DCF-871C-4DBD-9C2A-6BDFB990D98D}" srcOrd="3" destOrd="0" presId="urn:microsoft.com/office/officeart/2005/8/layout/cycle6"/>
    <dgm:cxn modelId="{7859F6FD-0790-47C8-B24D-59A1CFBDDE14}" type="presParOf" srcId="{49A0E771-D623-4241-90B5-25C68D109D24}" destId="{B2923CBB-EC17-435D-9FE1-E100CCE71556}" srcOrd="4" destOrd="0" presId="urn:microsoft.com/office/officeart/2005/8/layout/cycle6"/>
    <dgm:cxn modelId="{87B298B4-B557-4A19-AE6A-9CC567F66417}" type="presParOf" srcId="{49A0E771-D623-4241-90B5-25C68D109D24}" destId="{56361F63-8C9C-4C60-A2FB-267C8C07448C}" srcOrd="5" destOrd="0" presId="urn:microsoft.com/office/officeart/2005/8/layout/cycle6"/>
    <dgm:cxn modelId="{B049E4E5-E428-4C34-97F7-264731BE448F}" type="presParOf" srcId="{49A0E771-D623-4241-90B5-25C68D109D24}" destId="{451ED0EC-29BB-482E-BBC1-524FDF7E43C3}" srcOrd="6" destOrd="0" presId="urn:microsoft.com/office/officeart/2005/8/layout/cycle6"/>
    <dgm:cxn modelId="{18C5089F-D786-4E5F-9091-BFE3EAA62C18}" type="presParOf" srcId="{49A0E771-D623-4241-90B5-25C68D109D24}" destId="{C964B3CA-9B79-45E6-8CF0-169FB2701FFD}" srcOrd="7" destOrd="0" presId="urn:microsoft.com/office/officeart/2005/8/layout/cycle6"/>
    <dgm:cxn modelId="{FAA477F1-C964-4B35-B658-9C45736E1CBF}" type="presParOf" srcId="{49A0E771-D623-4241-90B5-25C68D109D24}" destId="{9C25BEB2-A614-4FAE-8776-A617F0E22DD5}" srcOrd="8" destOrd="0" presId="urn:microsoft.com/office/officeart/2005/8/layout/cycle6"/>
    <dgm:cxn modelId="{33F913AD-A13F-4F76-9882-8D82AD01C609}" type="presParOf" srcId="{49A0E771-D623-4241-90B5-25C68D109D24}" destId="{568165C8-8DD8-44E0-BA50-7A8123450F9D}" srcOrd="9" destOrd="0" presId="urn:microsoft.com/office/officeart/2005/8/layout/cycle6"/>
    <dgm:cxn modelId="{711808D4-CFCA-48F9-B75F-2DB8C8C5C76A}" type="presParOf" srcId="{49A0E771-D623-4241-90B5-25C68D109D24}" destId="{EA7E71D6-B4BC-4784-B309-D329031DCFF0}" srcOrd="10" destOrd="0" presId="urn:microsoft.com/office/officeart/2005/8/layout/cycle6"/>
    <dgm:cxn modelId="{28CE6BEA-3C04-4E7F-8DA3-AAA11F1D4A62}" type="presParOf" srcId="{49A0E771-D623-4241-90B5-25C68D109D24}" destId="{9B81211F-79E1-4D4E-8025-FA366C0ABCF3}" srcOrd="11" destOrd="0" presId="urn:microsoft.com/office/officeart/2005/8/layout/cycle6"/>
    <dgm:cxn modelId="{73FA48B1-978B-42AE-83D1-A2CEA2757C1C}" type="presParOf" srcId="{49A0E771-D623-4241-90B5-25C68D109D24}" destId="{AC34A52D-105C-4F3B-8792-2F818D68309A}" srcOrd="12" destOrd="0" presId="urn:microsoft.com/office/officeart/2005/8/layout/cycle6"/>
    <dgm:cxn modelId="{65703210-78CF-4E57-BAC9-CCF3136A188A}" type="presParOf" srcId="{49A0E771-D623-4241-90B5-25C68D109D24}" destId="{98178DE5-2EB0-47AB-88D8-2DB9C6826D8F}" srcOrd="13" destOrd="0" presId="urn:microsoft.com/office/officeart/2005/8/layout/cycle6"/>
    <dgm:cxn modelId="{6B82C830-17BF-40B6-95FA-E9BE81BB23C8}" type="presParOf" srcId="{49A0E771-D623-4241-90B5-25C68D109D24}" destId="{F8713789-B52F-4EB4-8753-95DA8B2F72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14A52-D33E-473A-B436-6C5A0A4BF849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1DAC9-9E7A-4695-800F-659694C8DBF8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b="1" dirty="0" smtClean="0"/>
            <a:t>Социально-коммуникативное развитие</a:t>
          </a:r>
          <a:endParaRPr lang="ru-RU" sz="1600" b="1" dirty="0"/>
        </a:p>
      </dgm:t>
    </dgm:pt>
    <dgm:pt modelId="{EC275CBB-D70B-4D98-AB50-0B281BA224AB}" type="parTrans" cxnId="{471C892A-35CB-40F5-8B34-C0D064B4555A}">
      <dgm:prSet/>
      <dgm:spPr/>
      <dgm:t>
        <a:bodyPr/>
        <a:lstStyle/>
        <a:p>
          <a:pPr algn="ctr"/>
          <a:endParaRPr lang="ru-RU"/>
        </a:p>
      </dgm:t>
    </dgm:pt>
    <dgm:pt modelId="{B9C9702D-6F83-49C1-820A-543533CE80D6}" type="sibTrans" cxnId="{471C892A-35CB-40F5-8B34-C0D064B4555A}">
      <dgm:prSet/>
      <dgm:spPr/>
      <dgm:t>
        <a:bodyPr/>
        <a:lstStyle/>
        <a:p>
          <a:pPr algn="ctr"/>
          <a:endParaRPr lang="ru-RU"/>
        </a:p>
      </dgm:t>
    </dgm:pt>
    <dgm:pt modelId="{90E36B86-7C46-49BB-84D1-95B10E5C0F0D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b="1" dirty="0" smtClean="0"/>
            <a:t>Познавательное развитие</a:t>
          </a:r>
          <a:endParaRPr lang="ru-RU" sz="1600" b="1" dirty="0"/>
        </a:p>
      </dgm:t>
    </dgm:pt>
    <dgm:pt modelId="{9558BC77-2732-4ED5-82BE-109DC99FEB4F}" type="parTrans" cxnId="{A4D06535-4D9A-4258-AB02-8DF34794B73E}">
      <dgm:prSet/>
      <dgm:spPr/>
      <dgm:t>
        <a:bodyPr/>
        <a:lstStyle/>
        <a:p>
          <a:pPr algn="ctr"/>
          <a:endParaRPr lang="ru-RU"/>
        </a:p>
      </dgm:t>
    </dgm:pt>
    <dgm:pt modelId="{EB24E1BB-1EEF-4883-99E4-16858E457B76}" type="sibTrans" cxnId="{A4D06535-4D9A-4258-AB02-8DF34794B73E}">
      <dgm:prSet/>
      <dgm:spPr/>
      <dgm:t>
        <a:bodyPr/>
        <a:lstStyle/>
        <a:p>
          <a:pPr algn="ctr"/>
          <a:endParaRPr lang="ru-RU"/>
        </a:p>
      </dgm:t>
    </dgm:pt>
    <dgm:pt modelId="{4C3EE4F3-80C9-4318-B858-1983A01778AE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b="1" dirty="0" smtClean="0"/>
            <a:t>Речевое развитие</a:t>
          </a:r>
          <a:endParaRPr lang="ru-RU" sz="1600" b="1" dirty="0"/>
        </a:p>
      </dgm:t>
    </dgm:pt>
    <dgm:pt modelId="{33534C94-2109-45D2-A938-A88D68EB48C4}" type="parTrans" cxnId="{7051DCFE-D635-4658-87A9-1C7B1136DD37}">
      <dgm:prSet/>
      <dgm:spPr/>
      <dgm:t>
        <a:bodyPr/>
        <a:lstStyle/>
        <a:p>
          <a:pPr algn="ctr"/>
          <a:endParaRPr lang="ru-RU"/>
        </a:p>
      </dgm:t>
    </dgm:pt>
    <dgm:pt modelId="{2EA3D0FA-F875-4BB3-B34F-8A33DA9B0EAF}" type="sibTrans" cxnId="{7051DCFE-D635-4658-87A9-1C7B1136DD37}">
      <dgm:prSet/>
      <dgm:spPr/>
      <dgm:t>
        <a:bodyPr/>
        <a:lstStyle/>
        <a:p>
          <a:pPr algn="ctr"/>
          <a:endParaRPr lang="ru-RU"/>
        </a:p>
      </dgm:t>
    </dgm:pt>
    <dgm:pt modelId="{55984E19-E4AA-43CE-90A3-53CA6062B9CB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b="1" dirty="0" smtClean="0"/>
            <a:t>Художественно-эстетическое развитие </a:t>
          </a:r>
          <a:endParaRPr lang="ru-RU" sz="1600" b="1" dirty="0"/>
        </a:p>
      </dgm:t>
    </dgm:pt>
    <dgm:pt modelId="{718BEB1C-8DBC-4927-BDFC-D2C436E00D5D}" type="parTrans" cxnId="{C6151C15-F672-46E1-A377-22F5743AABCC}">
      <dgm:prSet/>
      <dgm:spPr/>
      <dgm:t>
        <a:bodyPr/>
        <a:lstStyle/>
        <a:p>
          <a:pPr algn="ctr"/>
          <a:endParaRPr lang="ru-RU"/>
        </a:p>
      </dgm:t>
    </dgm:pt>
    <dgm:pt modelId="{37C5ED0B-6E0C-4268-BF85-D79C79F2D68C}" type="sibTrans" cxnId="{C6151C15-F672-46E1-A377-22F5743AABCC}">
      <dgm:prSet/>
      <dgm:spPr/>
      <dgm:t>
        <a:bodyPr/>
        <a:lstStyle/>
        <a:p>
          <a:pPr algn="ctr"/>
          <a:endParaRPr lang="ru-RU"/>
        </a:p>
      </dgm:t>
    </dgm:pt>
    <dgm:pt modelId="{F11C6750-E513-4FB2-9BBC-07D141A92B9B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600" b="1" dirty="0" smtClean="0"/>
            <a:t>Физическое развитие</a:t>
          </a:r>
          <a:endParaRPr lang="ru-RU" sz="1600" b="1" dirty="0"/>
        </a:p>
      </dgm:t>
    </dgm:pt>
    <dgm:pt modelId="{BED48C07-D3EC-48DD-8A68-2A8BF522D6F3}" type="parTrans" cxnId="{D399F045-4A9A-4BD9-85B9-9663F992D5D1}">
      <dgm:prSet/>
      <dgm:spPr/>
      <dgm:t>
        <a:bodyPr/>
        <a:lstStyle/>
        <a:p>
          <a:pPr algn="ctr"/>
          <a:endParaRPr lang="ru-RU"/>
        </a:p>
      </dgm:t>
    </dgm:pt>
    <dgm:pt modelId="{F63D9DBF-02EA-44E2-9B6B-12984C98F020}" type="sibTrans" cxnId="{D399F045-4A9A-4BD9-85B9-9663F992D5D1}">
      <dgm:prSet/>
      <dgm:spPr/>
      <dgm:t>
        <a:bodyPr/>
        <a:lstStyle/>
        <a:p>
          <a:pPr algn="ctr"/>
          <a:endParaRPr lang="ru-RU"/>
        </a:p>
      </dgm:t>
    </dgm:pt>
    <dgm:pt modelId="{49A0E771-D623-4241-90B5-25C68D109D24}" type="pres">
      <dgm:prSet presAssocID="{C7A14A52-D33E-473A-B436-6C5A0A4BF8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DF1D-407B-4A52-B00C-B9D02B2F12D4}" type="pres">
      <dgm:prSet presAssocID="{3ED1DAC9-9E7A-4695-800F-659694C8DBF8}" presName="node" presStyleLbl="node1" presStyleIdx="0" presStyleCnt="5" custScaleX="113736" custScaleY="113931" custRadScaleRad="181770" custRadScaleInc="-248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A76CB-53DA-4F78-8831-BA0519612149}" type="pres">
      <dgm:prSet presAssocID="{3ED1DAC9-9E7A-4695-800F-659694C8DBF8}" presName="spNode" presStyleCnt="0"/>
      <dgm:spPr/>
    </dgm:pt>
    <dgm:pt modelId="{41A4AE96-C0E9-4ADD-AD15-B8F9BA39E953}" type="pres">
      <dgm:prSet presAssocID="{B9C9702D-6F83-49C1-820A-543533CE80D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C4F6DCF-871C-4DBD-9C2A-6BDFB990D98D}" type="pres">
      <dgm:prSet presAssocID="{90E36B86-7C46-49BB-84D1-95B10E5C0F0D}" presName="node" presStyleLbl="node1" presStyleIdx="1" presStyleCnt="5" custScaleX="105968" custScaleY="109173" custRadScaleRad="93549" custRadScaleInc="-28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23CBB-EC17-435D-9FE1-E100CCE71556}" type="pres">
      <dgm:prSet presAssocID="{90E36B86-7C46-49BB-84D1-95B10E5C0F0D}" presName="spNode" presStyleCnt="0"/>
      <dgm:spPr/>
    </dgm:pt>
    <dgm:pt modelId="{56361F63-8C9C-4C60-A2FB-267C8C07448C}" type="pres">
      <dgm:prSet presAssocID="{EB24E1BB-1EEF-4883-99E4-16858E457B7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51ED0EC-29BB-482E-BBC1-524FDF7E43C3}" type="pres">
      <dgm:prSet presAssocID="{4C3EE4F3-80C9-4318-B858-1983A01778AE}" presName="node" presStyleLbl="node1" presStyleIdx="2" presStyleCnt="5" custScaleX="118658" custScaleY="109590" custRadScaleRad="191621" custRadScaleInc="-346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4B3CA-9B79-45E6-8CF0-169FB2701FFD}" type="pres">
      <dgm:prSet presAssocID="{4C3EE4F3-80C9-4318-B858-1983A01778AE}" presName="spNode" presStyleCnt="0"/>
      <dgm:spPr/>
    </dgm:pt>
    <dgm:pt modelId="{9C25BEB2-A614-4FAE-8776-A617F0E22DD5}" type="pres">
      <dgm:prSet presAssocID="{2EA3D0FA-F875-4BB3-B34F-8A33DA9B0EA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68165C8-8DD8-44E0-BA50-7A8123450F9D}" type="pres">
      <dgm:prSet presAssocID="{55984E19-E4AA-43CE-90A3-53CA6062B9CB}" presName="node" presStyleLbl="node1" presStyleIdx="3" presStyleCnt="5" custScaleX="115013" custScaleY="109871" custRadScaleRad="128039" custRadScaleInc="-72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71D6-B4BC-4784-B309-D329031DCFF0}" type="pres">
      <dgm:prSet presAssocID="{55984E19-E4AA-43CE-90A3-53CA6062B9CB}" presName="spNode" presStyleCnt="0"/>
      <dgm:spPr/>
    </dgm:pt>
    <dgm:pt modelId="{9B81211F-79E1-4D4E-8025-FA366C0ABCF3}" type="pres">
      <dgm:prSet presAssocID="{37C5ED0B-6E0C-4268-BF85-D79C79F2D68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C34A52D-105C-4F3B-8792-2F818D68309A}" type="pres">
      <dgm:prSet presAssocID="{F11C6750-E513-4FB2-9BBC-07D141A92B9B}" presName="node" presStyleLbl="node1" presStyleIdx="4" presStyleCnt="5" custScaleX="114933" custScaleY="111397" custRadScaleRad="117704" custRadScaleInc="14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78DE5-2EB0-47AB-88D8-2DB9C6826D8F}" type="pres">
      <dgm:prSet presAssocID="{F11C6750-E513-4FB2-9BBC-07D141A92B9B}" presName="spNode" presStyleCnt="0"/>
      <dgm:spPr/>
    </dgm:pt>
    <dgm:pt modelId="{F8713789-B52F-4EB4-8753-95DA8B2F7216}" type="pres">
      <dgm:prSet presAssocID="{F63D9DBF-02EA-44E2-9B6B-12984C98F02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28C1FC0-B722-49C8-B06A-44109DEEA689}" type="presOf" srcId="{EB24E1BB-1EEF-4883-99E4-16858E457B76}" destId="{56361F63-8C9C-4C60-A2FB-267C8C07448C}" srcOrd="0" destOrd="0" presId="urn:microsoft.com/office/officeart/2005/8/layout/cycle6"/>
    <dgm:cxn modelId="{471C892A-35CB-40F5-8B34-C0D064B4555A}" srcId="{C7A14A52-D33E-473A-B436-6C5A0A4BF849}" destId="{3ED1DAC9-9E7A-4695-800F-659694C8DBF8}" srcOrd="0" destOrd="0" parTransId="{EC275CBB-D70B-4D98-AB50-0B281BA224AB}" sibTransId="{B9C9702D-6F83-49C1-820A-543533CE80D6}"/>
    <dgm:cxn modelId="{415BBCEA-FBC2-4708-9A48-894A75932F56}" type="presOf" srcId="{4C3EE4F3-80C9-4318-B858-1983A01778AE}" destId="{451ED0EC-29BB-482E-BBC1-524FDF7E43C3}" srcOrd="0" destOrd="0" presId="urn:microsoft.com/office/officeart/2005/8/layout/cycle6"/>
    <dgm:cxn modelId="{D839F05F-0964-40B1-B2A8-80086195F91B}" type="presOf" srcId="{90E36B86-7C46-49BB-84D1-95B10E5C0F0D}" destId="{EC4F6DCF-871C-4DBD-9C2A-6BDFB990D98D}" srcOrd="0" destOrd="0" presId="urn:microsoft.com/office/officeart/2005/8/layout/cycle6"/>
    <dgm:cxn modelId="{1E12B3BD-45F7-4C43-AB73-A69DAA08AF3A}" type="presOf" srcId="{3ED1DAC9-9E7A-4695-800F-659694C8DBF8}" destId="{9016DF1D-407B-4A52-B00C-B9D02B2F12D4}" srcOrd="0" destOrd="0" presId="urn:microsoft.com/office/officeart/2005/8/layout/cycle6"/>
    <dgm:cxn modelId="{A0329891-645E-4D1D-88EA-CFA514C37201}" type="presOf" srcId="{C7A14A52-D33E-473A-B436-6C5A0A4BF849}" destId="{49A0E771-D623-4241-90B5-25C68D109D24}" srcOrd="0" destOrd="0" presId="urn:microsoft.com/office/officeart/2005/8/layout/cycle6"/>
    <dgm:cxn modelId="{C6151C15-F672-46E1-A377-22F5743AABCC}" srcId="{C7A14A52-D33E-473A-B436-6C5A0A4BF849}" destId="{55984E19-E4AA-43CE-90A3-53CA6062B9CB}" srcOrd="3" destOrd="0" parTransId="{718BEB1C-8DBC-4927-BDFC-D2C436E00D5D}" sibTransId="{37C5ED0B-6E0C-4268-BF85-D79C79F2D68C}"/>
    <dgm:cxn modelId="{695E4869-E046-4CF7-89C9-E5AF798D3E8E}" type="presOf" srcId="{F63D9DBF-02EA-44E2-9B6B-12984C98F020}" destId="{F8713789-B52F-4EB4-8753-95DA8B2F7216}" srcOrd="0" destOrd="0" presId="urn:microsoft.com/office/officeart/2005/8/layout/cycle6"/>
    <dgm:cxn modelId="{A4D06535-4D9A-4258-AB02-8DF34794B73E}" srcId="{C7A14A52-D33E-473A-B436-6C5A0A4BF849}" destId="{90E36B86-7C46-49BB-84D1-95B10E5C0F0D}" srcOrd="1" destOrd="0" parTransId="{9558BC77-2732-4ED5-82BE-109DC99FEB4F}" sibTransId="{EB24E1BB-1EEF-4883-99E4-16858E457B76}"/>
    <dgm:cxn modelId="{7051DCFE-D635-4658-87A9-1C7B1136DD37}" srcId="{C7A14A52-D33E-473A-B436-6C5A0A4BF849}" destId="{4C3EE4F3-80C9-4318-B858-1983A01778AE}" srcOrd="2" destOrd="0" parTransId="{33534C94-2109-45D2-A938-A88D68EB48C4}" sibTransId="{2EA3D0FA-F875-4BB3-B34F-8A33DA9B0EAF}"/>
    <dgm:cxn modelId="{D399F045-4A9A-4BD9-85B9-9663F992D5D1}" srcId="{C7A14A52-D33E-473A-B436-6C5A0A4BF849}" destId="{F11C6750-E513-4FB2-9BBC-07D141A92B9B}" srcOrd="4" destOrd="0" parTransId="{BED48C07-D3EC-48DD-8A68-2A8BF522D6F3}" sibTransId="{F63D9DBF-02EA-44E2-9B6B-12984C98F020}"/>
    <dgm:cxn modelId="{6CF8A081-141B-468B-990F-C41CF4F90E8C}" type="presOf" srcId="{55984E19-E4AA-43CE-90A3-53CA6062B9CB}" destId="{568165C8-8DD8-44E0-BA50-7A8123450F9D}" srcOrd="0" destOrd="0" presId="urn:microsoft.com/office/officeart/2005/8/layout/cycle6"/>
    <dgm:cxn modelId="{B34B769B-EE58-4424-9702-F933ACCDA4F2}" type="presOf" srcId="{B9C9702D-6F83-49C1-820A-543533CE80D6}" destId="{41A4AE96-C0E9-4ADD-AD15-B8F9BA39E953}" srcOrd="0" destOrd="0" presId="urn:microsoft.com/office/officeart/2005/8/layout/cycle6"/>
    <dgm:cxn modelId="{E3003414-C64E-4EFC-BF43-D5937E18F285}" type="presOf" srcId="{F11C6750-E513-4FB2-9BBC-07D141A92B9B}" destId="{AC34A52D-105C-4F3B-8792-2F818D68309A}" srcOrd="0" destOrd="0" presId="urn:microsoft.com/office/officeart/2005/8/layout/cycle6"/>
    <dgm:cxn modelId="{706F4BA4-8743-4F8C-8496-11E1732F3A65}" type="presOf" srcId="{37C5ED0B-6E0C-4268-BF85-D79C79F2D68C}" destId="{9B81211F-79E1-4D4E-8025-FA366C0ABCF3}" srcOrd="0" destOrd="0" presId="urn:microsoft.com/office/officeart/2005/8/layout/cycle6"/>
    <dgm:cxn modelId="{BC518394-394B-4549-835B-753A6CC96A5E}" type="presOf" srcId="{2EA3D0FA-F875-4BB3-B34F-8A33DA9B0EAF}" destId="{9C25BEB2-A614-4FAE-8776-A617F0E22DD5}" srcOrd="0" destOrd="0" presId="urn:microsoft.com/office/officeart/2005/8/layout/cycle6"/>
    <dgm:cxn modelId="{D28B7701-9AF5-43EF-9F1A-4FDA39CE6369}" type="presParOf" srcId="{49A0E771-D623-4241-90B5-25C68D109D24}" destId="{9016DF1D-407B-4A52-B00C-B9D02B2F12D4}" srcOrd="0" destOrd="0" presId="urn:microsoft.com/office/officeart/2005/8/layout/cycle6"/>
    <dgm:cxn modelId="{AFCFCF2F-C3A8-4CC6-888C-EE80DE84FACA}" type="presParOf" srcId="{49A0E771-D623-4241-90B5-25C68D109D24}" destId="{F52A76CB-53DA-4F78-8831-BA0519612149}" srcOrd="1" destOrd="0" presId="urn:microsoft.com/office/officeart/2005/8/layout/cycle6"/>
    <dgm:cxn modelId="{3798506F-7326-4DCE-BE50-B06C12016259}" type="presParOf" srcId="{49A0E771-D623-4241-90B5-25C68D109D24}" destId="{41A4AE96-C0E9-4ADD-AD15-B8F9BA39E953}" srcOrd="2" destOrd="0" presId="urn:microsoft.com/office/officeart/2005/8/layout/cycle6"/>
    <dgm:cxn modelId="{A20C84FA-28E6-4FE5-AA65-403FE8416C48}" type="presParOf" srcId="{49A0E771-D623-4241-90B5-25C68D109D24}" destId="{EC4F6DCF-871C-4DBD-9C2A-6BDFB990D98D}" srcOrd="3" destOrd="0" presId="urn:microsoft.com/office/officeart/2005/8/layout/cycle6"/>
    <dgm:cxn modelId="{8D12AEA0-B3F7-4357-8AB6-2968A6E4B091}" type="presParOf" srcId="{49A0E771-D623-4241-90B5-25C68D109D24}" destId="{B2923CBB-EC17-435D-9FE1-E100CCE71556}" srcOrd="4" destOrd="0" presId="urn:microsoft.com/office/officeart/2005/8/layout/cycle6"/>
    <dgm:cxn modelId="{0718B226-E550-41A2-968E-D4AE00151711}" type="presParOf" srcId="{49A0E771-D623-4241-90B5-25C68D109D24}" destId="{56361F63-8C9C-4C60-A2FB-267C8C07448C}" srcOrd="5" destOrd="0" presId="urn:microsoft.com/office/officeart/2005/8/layout/cycle6"/>
    <dgm:cxn modelId="{D7D97D8B-3A90-44FD-9D6F-CA8E7D1B76D5}" type="presParOf" srcId="{49A0E771-D623-4241-90B5-25C68D109D24}" destId="{451ED0EC-29BB-482E-BBC1-524FDF7E43C3}" srcOrd="6" destOrd="0" presId="urn:microsoft.com/office/officeart/2005/8/layout/cycle6"/>
    <dgm:cxn modelId="{A1A28E47-F885-4046-973A-CCDE6430E4C7}" type="presParOf" srcId="{49A0E771-D623-4241-90B5-25C68D109D24}" destId="{C964B3CA-9B79-45E6-8CF0-169FB2701FFD}" srcOrd="7" destOrd="0" presId="urn:microsoft.com/office/officeart/2005/8/layout/cycle6"/>
    <dgm:cxn modelId="{656241C8-DFFF-4E59-BF30-F4371FAFD05C}" type="presParOf" srcId="{49A0E771-D623-4241-90B5-25C68D109D24}" destId="{9C25BEB2-A614-4FAE-8776-A617F0E22DD5}" srcOrd="8" destOrd="0" presId="urn:microsoft.com/office/officeart/2005/8/layout/cycle6"/>
    <dgm:cxn modelId="{01895FD3-6D13-420E-B3D5-FDEB8ED53CA7}" type="presParOf" srcId="{49A0E771-D623-4241-90B5-25C68D109D24}" destId="{568165C8-8DD8-44E0-BA50-7A8123450F9D}" srcOrd="9" destOrd="0" presId="urn:microsoft.com/office/officeart/2005/8/layout/cycle6"/>
    <dgm:cxn modelId="{94F9F90D-63DB-413A-A811-8600A7A6A128}" type="presParOf" srcId="{49A0E771-D623-4241-90B5-25C68D109D24}" destId="{EA7E71D6-B4BC-4784-B309-D329031DCFF0}" srcOrd="10" destOrd="0" presId="urn:microsoft.com/office/officeart/2005/8/layout/cycle6"/>
    <dgm:cxn modelId="{991731DA-1D4B-4E06-813D-CF0D02BE19C0}" type="presParOf" srcId="{49A0E771-D623-4241-90B5-25C68D109D24}" destId="{9B81211F-79E1-4D4E-8025-FA366C0ABCF3}" srcOrd="11" destOrd="0" presId="urn:microsoft.com/office/officeart/2005/8/layout/cycle6"/>
    <dgm:cxn modelId="{BCDC2845-D4A2-48EF-B9A0-A72423D82D57}" type="presParOf" srcId="{49A0E771-D623-4241-90B5-25C68D109D24}" destId="{AC34A52D-105C-4F3B-8792-2F818D68309A}" srcOrd="12" destOrd="0" presId="urn:microsoft.com/office/officeart/2005/8/layout/cycle6"/>
    <dgm:cxn modelId="{AA014A03-AEF0-4EC0-B284-1874867A68E1}" type="presParOf" srcId="{49A0E771-D623-4241-90B5-25C68D109D24}" destId="{98178DE5-2EB0-47AB-88D8-2DB9C6826D8F}" srcOrd="13" destOrd="0" presId="urn:microsoft.com/office/officeart/2005/8/layout/cycle6"/>
    <dgm:cxn modelId="{2CA85381-961E-456F-BC17-B5B5C18CD3CA}" type="presParOf" srcId="{49A0E771-D623-4241-90B5-25C68D109D24}" destId="{F8713789-B52F-4EB4-8753-95DA8B2F72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072910-9C10-478D-BD96-7D5BFCC4A5F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0A3D73-B279-4AB7-AF48-130407082A6C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Создание здоровье</a:t>
          </a:r>
        </a:p>
        <a:p>
          <a:r>
            <a:rPr lang="ru-RU" sz="1600" b="1" dirty="0" smtClean="0">
              <a:solidFill>
                <a:srgbClr val="002060"/>
              </a:solidFill>
            </a:rPr>
            <a:t>сберегающей образовательной среды</a:t>
          </a:r>
          <a:endParaRPr lang="ru-RU" sz="1600" b="1" dirty="0">
            <a:solidFill>
              <a:srgbClr val="002060"/>
            </a:solidFill>
          </a:endParaRPr>
        </a:p>
      </dgm:t>
    </dgm:pt>
    <dgm:pt modelId="{428EAD8C-3F7A-4B55-85D4-3645A432460E}" type="parTrans" cxnId="{171E7EA2-DBF1-4E83-AFCB-6A05FCF3A79C}">
      <dgm:prSet/>
      <dgm:spPr/>
      <dgm:t>
        <a:bodyPr/>
        <a:lstStyle/>
        <a:p>
          <a:endParaRPr lang="ru-RU"/>
        </a:p>
      </dgm:t>
    </dgm:pt>
    <dgm:pt modelId="{91B11628-AE67-47E0-97FC-54852DCA132D}" type="sibTrans" cxnId="{171E7EA2-DBF1-4E83-AFCB-6A05FCF3A79C}">
      <dgm:prSet/>
      <dgm:spPr/>
      <dgm:t>
        <a:bodyPr/>
        <a:lstStyle/>
        <a:p>
          <a:endParaRPr lang="ru-RU"/>
        </a:p>
      </dgm:t>
    </dgm:pt>
    <dgm:pt modelId="{10687066-1268-44DF-B84E-7F09984FC39E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Преодоление трудностей в освоении ОПП</a:t>
          </a:r>
          <a:endParaRPr lang="ru-RU" sz="1600" b="1" dirty="0">
            <a:solidFill>
              <a:srgbClr val="002060"/>
            </a:solidFill>
          </a:endParaRPr>
        </a:p>
      </dgm:t>
    </dgm:pt>
    <dgm:pt modelId="{878BCC9F-B8DB-49C4-AA9B-DAFA2AE0A3A7}" type="parTrans" cxnId="{E8B16976-19E6-457F-B4D9-A0D117BBA862}">
      <dgm:prSet/>
      <dgm:spPr/>
      <dgm:t>
        <a:bodyPr/>
        <a:lstStyle/>
        <a:p>
          <a:endParaRPr lang="ru-RU"/>
        </a:p>
      </dgm:t>
    </dgm:pt>
    <dgm:pt modelId="{80E90796-4981-4BD1-881E-156DF1C71161}" type="sibTrans" cxnId="{E8B16976-19E6-457F-B4D9-A0D117BBA862}">
      <dgm:prSet/>
      <dgm:spPr/>
      <dgm:t>
        <a:bodyPr/>
        <a:lstStyle/>
        <a:p>
          <a:endParaRPr lang="ru-RU"/>
        </a:p>
      </dgm:t>
    </dgm:pt>
    <dgm:pt modelId="{E74FC0EB-4621-4665-AACD-3D2527BCAF04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Развитие игровой деятельности</a:t>
          </a:r>
          <a:endParaRPr lang="ru-RU" sz="1600" b="1" dirty="0">
            <a:solidFill>
              <a:srgbClr val="002060"/>
            </a:solidFill>
          </a:endParaRPr>
        </a:p>
      </dgm:t>
    </dgm:pt>
    <dgm:pt modelId="{369A736D-DCF0-4AA3-801E-F0835F801F3B}" type="parTrans" cxnId="{C6B361F1-21EE-4CD6-A1DB-EC168B535856}">
      <dgm:prSet/>
      <dgm:spPr/>
      <dgm:t>
        <a:bodyPr/>
        <a:lstStyle/>
        <a:p>
          <a:endParaRPr lang="ru-RU"/>
        </a:p>
      </dgm:t>
    </dgm:pt>
    <dgm:pt modelId="{A35B7257-3801-423D-8818-8F44727FEC22}" type="sibTrans" cxnId="{C6B361F1-21EE-4CD6-A1DB-EC168B535856}">
      <dgm:prSet/>
      <dgm:spPr/>
      <dgm:t>
        <a:bodyPr/>
        <a:lstStyle/>
        <a:p>
          <a:endParaRPr lang="ru-RU"/>
        </a:p>
      </dgm:t>
    </dgm:pt>
    <dgm:pt modelId="{B70180FE-CF61-4797-A03C-382A759DC1C6}">
      <dgm:prSet phldrT="[Текст]" custT="1"/>
      <dgm:spPr>
        <a:solidFill>
          <a:srgbClr val="FF3399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Педагогическая коррекция нарушений развития</a:t>
          </a:r>
          <a:endParaRPr lang="ru-RU" sz="1600" dirty="0">
            <a:solidFill>
              <a:srgbClr val="002060"/>
            </a:solidFill>
          </a:endParaRPr>
        </a:p>
      </dgm:t>
    </dgm:pt>
    <dgm:pt modelId="{6CFB4339-E869-47A5-B5DB-CD8FA319CDB8}" type="parTrans" cxnId="{332D939F-303F-49A8-A076-DA43ABA6B9DD}">
      <dgm:prSet/>
      <dgm:spPr/>
      <dgm:t>
        <a:bodyPr/>
        <a:lstStyle/>
        <a:p>
          <a:endParaRPr lang="ru-RU"/>
        </a:p>
      </dgm:t>
    </dgm:pt>
    <dgm:pt modelId="{011624A3-F576-4FD4-B2C8-FC4003E44D4F}" type="sibTrans" cxnId="{332D939F-303F-49A8-A076-DA43ABA6B9DD}">
      <dgm:prSet/>
      <dgm:spPr/>
      <dgm:t>
        <a:bodyPr/>
        <a:lstStyle/>
        <a:p>
          <a:endParaRPr lang="ru-RU"/>
        </a:p>
      </dgm:t>
    </dgm:pt>
    <dgm:pt modelId="{BF473FE9-806B-4494-ACDB-91E7827775D7}">
      <dgm:prSet custT="1"/>
      <dgm:spPr>
        <a:solidFill>
          <a:srgbClr val="FF3399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Создание развивающего пространства</a:t>
          </a:r>
          <a:endParaRPr lang="ru-RU" sz="1600" b="1" dirty="0">
            <a:solidFill>
              <a:srgbClr val="002060"/>
            </a:solidFill>
          </a:endParaRPr>
        </a:p>
      </dgm:t>
    </dgm:pt>
    <dgm:pt modelId="{FB3D6F63-9C51-47ED-BFDB-342BA8CFAC15}" type="parTrans" cxnId="{89565712-93B0-4641-8970-E15EB99CEE01}">
      <dgm:prSet/>
      <dgm:spPr/>
      <dgm:t>
        <a:bodyPr/>
        <a:lstStyle/>
        <a:p>
          <a:endParaRPr lang="ru-RU"/>
        </a:p>
      </dgm:t>
    </dgm:pt>
    <dgm:pt modelId="{C9E19516-A30E-4E0E-8B9F-5B7670CE61A0}" type="sibTrans" cxnId="{89565712-93B0-4641-8970-E15EB99CEE01}">
      <dgm:prSet/>
      <dgm:spPr/>
      <dgm:t>
        <a:bodyPr/>
        <a:lstStyle/>
        <a:p>
          <a:endParaRPr lang="ru-RU"/>
        </a:p>
      </dgm:t>
    </dgm:pt>
    <dgm:pt modelId="{C95E71CF-61EF-4FF9-B9F3-8A1E976B6BF5}">
      <dgm:prSet custT="1"/>
      <dgm:spPr>
        <a:solidFill>
          <a:srgbClr val="FF3399"/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Логопедическая помощь</a:t>
          </a:r>
          <a:endParaRPr lang="ru-RU" sz="1600" b="1" dirty="0">
            <a:solidFill>
              <a:srgbClr val="002060"/>
            </a:solidFill>
          </a:endParaRPr>
        </a:p>
      </dgm:t>
    </dgm:pt>
    <dgm:pt modelId="{B107216B-31CB-4E3B-BC6E-EA1A514E2E35}" type="parTrans" cxnId="{BF1C39BC-123A-446A-9858-9FCD09A7E03A}">
      <dgm:prSet/>
      <dgm:spPr/>
      <dgm:t>
        <a:bodyPr/>
        <a:lstStyle/>
        <a:p>
          <a:endParaRPr lang="ru-RU"/>
        </a:p>
      </dgm:t>
    </dgm:pt>
    <dgm:pt modelId="{F463FE86-5279-4B9F-9BA5-A323A585149B}" type="sibTrans" cxnId="{BF1C39BC-123A-446A-9858-9FCD09A7E03A}">
      <dgm:prSet/>
      <dgm:spPr/>
      <dgm:t>
        <a:bodyPr/>
        <a:lstStyle/>
        <a:p>
          <a:endParaRPr lang="ru-RU"/>
        </a:p>
      </dgm:t>
    </dgm:pt>
    <dgm:pt modelId="{60AC3BA2-1361-405B-AEF1-129868F5263B}" type="pres">
      <dgm:prSet presAssocID="{CC072910-9C10-478D-BD96-7D5BFCC4A5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3A1FA-FDAD-493D-AE67-24EE27C7087C}" type="pres">
      <dgm:prSet presAssocID="{2C0A3D73-B279-4AB7-AF48-130407082A6C}" presName="node" presStyleLbl="node1" presStyleIdx="0" presStyleCnt="6" custScaleX="222514" custScaleY="168973" custRadScaleRad="81155" custRadScaleInc="12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9B618-4E40-49A2-AF17-4321D3624A3F}" type="pres">
      <dgm:prSet presAssocID="{91B11628-AE67-47E0-97FC-54852DCA132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DDF7AF0-06B2-463B-A78B-245F8D1CCB4A}" type="pres">
      <dgm:prSet presAssocID="{91B11628-AE67-47E0-97FC-54852DCA132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FDC63B8-F767-416F-B711-3BC6E3865776}" type="pres">
      <dgm:prSet presAssocID="{10687066-1268-44DF-B84E-7F09984FC39E}" presName="node" presStyleLbl="node1" presStyleIdx="1" presStyleCnt="6" custScaleX="199404" custScaleY="182352" custRadScaleRad="131647" custRadScaleInc="30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4559-CA45-4F00-BB8B-FBF2C1388B71}" type="pres">
      <dgm:prSet presAssocID="{80E90796-4981-4BD1-881E-156DF1C7116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DE68C09-3096-4672-8BAD-13604EC65C4F}" type="pres">
      <dgm:prSet presAssocID="{80E90796-4981-4BD1-881E-156DF1C7116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B0AE3B2-176F-498C-8E04-8738182A7FA9}" type="pres">
      <dgm:prSet presAssocID="{BF473FE9-806B-4494-ACDB-91E7827775D7}" presName="node" presStyleLbl="node1" presStyleIdx="2" presStyleCnt="6" custScaleX="197857" custScaleY="187678" custRadScaleRad="138693" custRadScaleInc="-8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10246-9E29-4593-96FA-8F21991D0F02}" type="pres">
      <dgm:prSet presAssocID="{C9E19516-A30E-4E0E-8B9F-5B7670CE61A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BDA9065A-0680-487B-BE21-734514120DD2}" type="pres">
      <dgm:prSet presAssocID="{C9E19516-A30E-4E0E-8B9F-5B7670CE61A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DB0CE09-6223-4161-8919-2D820501C38A}" type="pres">
      <dgm:prSet presAssocID="{E74FC0EB-4621-4665-AACD-3D2527BCAF04}" presName="node" presStyleLbl="node1" presStyleIdx="3" presStyleCnt="6" custScaleX="198307" custScaleY="171064" custRadScaleRad="100600" custRadScaleInc="-9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CA4BE-CCB9-4156-881E-3F6F295EE91B}" type="pres">
      <dgm:prSet presAssocID="{A35B7257-3801-423D-8818-8F44727FEC2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42FC38D-4A39-4D05-A2F9-8F036A71FA99}" type="pres">
      <dgm:prSet presAssocID="{A35B7257-3801-423D-8818-8F44727FEC2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4FB277D-7ED2-4B33-8D83-B2A9D84C2961}" type="pres">
      <dgm:prSet presAssocID="{C95E71CF-61EF-4FF9-B9F3-8A1E976B6BF5}" presName="node" presStyleLbl="node1" presStyleIdx="4" presStyleCnt="6" custScaleX="198665" custScaleY="188009" custRadScaleRad="130751" custRadScaleInc="-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CD033-1EE0-4B91-BE35-FE83B51700AD}" type="pres">
      <dgm:prSet presAssocID="{F463FE86-5279-4B9F-9BA5-A323A585149B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F8B73F2-458B-4114-954D-99F8A1BBC4A8}" type="pres">
      <dgm:prSet presAssocID="{F463FE86-5279-4B9F-9BA5-A323A585149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35465AB-573F-4921-A0E8-E7C0E5992201}" type="pres">
      <dgm:prSet presAssocID="{B70180FE-CF61-4797-A03C-382A759DC1C6}" presName="node" presStyleLbl="node1" presStyleIdx="5" presStyleCnt="6" custScaleX="203252" custScaleY="192493" custRadScaleRad="124202" custRadScaleInc="-2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C329E-1406-42CF-A22E-55396AC0A4B4}" type="pres">
      <dgm:prSet presAssocID="{011624A3-F576-4FD4-B2C8-FC4003E44D4F}" presName="sibTrans" presStyleLbl="sibTrans2D1" presStyleIdx="5" presStyleCnt="6" custFlipVert="1" custFlipHor="1" custScaleX="42906" custScaleY="81304" custLinFactX="-900000" custLinFactY="-181882" custLinFactNeighborX="-944234" custLinFactNeighborY="-200000"/>
      <dgm:spPr/>
      <dgm:t>
        <a:bodyPr/>
        <a:lstStyle/>
        <a:p>
          <a:endParaRPr lang="ru-RU"/>
        </a:p>
      </dgm:t>
    </dgm:pt>
    <dgm:pt modelId="{883D5B55-2798-40E5-875B-B8D5AA3CABC6}" type="pres">
      <dgm:prSet presAssocID="{011624A3-F576-4FD4-B2C8-FC4003E44D4F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C0AA0C8-3DC9-403A-992A-F1AB964EA5F4}" type="presOf" srcId="{A35B7257-3801-423D-8818-8F44727FEC22}" destId="{8D8CA4BE-CCB9-4156-881E-3F6F295EE91B}" srcOrd="0" destOrd="0" presId="urn:microsoft.com/office/officeart/2005/8/layout/cycle2"/>
    <dgm:cxn modelId="{4839298C-D1FC-40EB-8C25-7882E3C90CAE}" type="presOf" srcId="{F463FE86-5279-4B9F-9BA5-A323A585149B}" destId="{5F8B73F2-458B-4114-954D-99F8A1BBC4A8}" srcOrd="1" destOrd="0" presId="urn:microsoft.com/office/officeart/2005/8/layout/cycle2"/>
    <dgm:cxn modelId="{BB97435E-BA51-4DBF-9E3D-ECBB8A0F6C6D}" type="presOf" srcId="{C9E19516-A30E-4E0E-8B9F-5B7670CE61A0}" destId="{BDA9065A-0680-487B-BE21-734514120DD2}" srcOrd="1" destOrd="0" presId="urn:microsoft.com/office/officeart/2005/8/layout/cycle2"/>
    <dgm:cxn modelId="{8B4F8A31-679E-4410-91F6-AD363FB95D2B}" type="presOf" srcId="{CC072910-9C10-478D-BD96-7D5BFCC4A5FE}" destId="{60AC3BA2-1361-405B-AEF1-129868F5263B}" srcOrd="0" destOrd="0" presId="urn:microsoft.com/office/officeart/2005/8/layout/cycle2"/>
    <dgm:cxn modelId="{5AA7EB5A-A7FB-4FB6-B7C2-BE72551A0812}" type="presOf" srcId="{A35B7257-3801-423D-8818-8F44727FEC22}" destId="{442FC38D-4A39-4D05-A2F9-8F036A71FA99}" srcOrd="1" destOrd="0" presId="urn:microsoft.com/office/officeart/2005/8/layout/cycle2"/>
    <dgm:cxn modelId="{6D99982E-784A-4EE8-9004-B867DA080DF2}" type="presOf" srcId="{F463FE86-5279-4B9F-9BA5-A323A585149B}" destId="{640CD033-1EE0-4B91-BE35-FE83B51700AD}" srcOrd="0" destOrd="0" presId="urn:microsoft.com/office/officeart/2005/8/layout/cycle2"/>
    <dgm:cxn modelId="{E8B16976-19E6-457F-B4D9-A0D117BBA862}" srcId="{CC072910-9C10-478D-BD96-7D5BFCC4A5FE}" destId="{10687066-1268-44DF-B84E-7F09984FC39E}" srcOrd="1" destOrd="0" parTransId="{878BCC9F-B8DB-49C4-AA9B-DAFA2AE0A3A7}" sibTransId="{80E90796-4981-4BD1-881E-156DF1C71161}"/>
    <dgm:cxn modelId="{6AB70E68-450E-4CDA-99C7-4D9294B8767F}" type="presOf" srcId="{C95E71CF-61EF-4FF9-B9F3-8A1E976B6BF5}" destId="{B4FB277D-7ED2-4B33-8D83-B2A9D84C2961}" srcOrd="0" destOrd="0" presId="urn:microsoft.com/office/officeart/2005/8/layout/cycle2"/>
    <dgm:cxn modelId="{731FABB6-8B90-41E7-B196-CF1C60D82EDB}" type="presOf" srcId="{10687066-1268-44DF-B84E-7F09984FC39E}" destId="{BFDC63B8-F767-416F-B711-3BC6E3865776}" srcOrd="0" destOrd="0" presId="urn:microsoft.com/office/officeart/2005/8/layout/cycle2"/>
    <dgm:cxn modelId="{BF1C39BC-123A-446A-9858-9FCD09A7E03A}" srcId="{CC072910-9C10-478D-BD96-7D5BFCC4A5FE}" destId="{C95E71CF-61EF-4FF9-B9F3-8A1E976B6BF5}" srcOrd="4" destOrd="0" parTransId="{B107216B-31CB-4E3B-BC6E-EA1A514E2E35}" sibTransId="{F463FE86-5279-4B9F-9BA5-A323A585149B}"/>
    <dgm:cxn modelId="{C400BE10-2832-4CB4-87C2-3623F5622A13}" type="presOf" srcId="{91B11628-AE67-47E0-97FC-54852DCA132D}" destId="{5DDF7AF0-06B2-463B-A78B-245F8D1CCB4A}" srcOrd="1" destOrd="0" presId="urn:microsoft.com/office/officeart/2005/8/layout/cycle2"/>
    <dgm:cxn modelId="{753635AE-4EDB-4654-A492-4738BFE78066}" type="presOf" srcId="{2C0A3D73-B279-4AB7-AF48-130407082A6C}" destId="{13A3A1FA-FDAD-493D-AE67-24EE27C7087C}" srcOrd="0" destOrd="0" presId="urn:microsoft.com/office/officeart/2005/8/layout/cycle2"/>
    <dgm:cxn modelId="{C6B361F1-21EE-4CD6-A1DB-EC168B535856}" srcId="{CC072910-9C10-478D-BD96-7D5BFCC4A5FE}" destId="{E74FC0EB-4621-4665-AACD-3D2527BCAF04}" srcOrd="3" destOrd="0" parTransId="{369A736D-DCF0-4AA3-801E-F0835F801F3B}" sibTransId="{A35B7257-3801-423D-8818-8F44727FEC22}"/>
    <dgm:cxn modelId="{1D1E3490-9F61-47F7-B325-0DC77E368FD7}" type="presOf" srcId="{91B11628-AE67-47E0-97FC-54852DCA132D}" destId="{D2C9B618-4E40-49A2-AF17-4321D3624A3F}" srcOrd="0" destOrd="0" presId="urn:microsoft.com/office/officeart/2005/8/layout/cycle2"/>
    <dgm:cxn modelId="{89565712-93B0-4641-8970-E15EB99CEE01}" srcId="{CC072910-9C10-478D-BD96-7D5BFCC4A5FE}" destId="{BF473FE9-806B-4494-ACDB-91E7827775D7}" srcOrd="2" destOrd="0" parTransId="{FB3D6F63-9C51-47ED-BFDB-342BA8CFAC15}" sibTransId="{C9E19516-A30E-4E0E-8B9F-5B7670CE61A0}"/>
    <dgm:cxn modelId="{8F47CAEF-9076-4873-A3DD-30697EF51641}" type="presOf" srcId="{011624A3-F576-4FD4-B2C8-FC4003E44D4F}" destId="{F73C329E-1406-42CF-A22E-55396AC0A4B4}" srcOrd="0" destOrd="0" presId="urn:microsoft.com/office/officeart/2005/8/layout/cycle2"/>
    <dgm:cxn modelId="{0CD7DABA-51A2-4CCD-9DF3-EF1FB2B6E373}" type="presOf" srcId="{B70180FE-CF61-4797-A03C-382A759DC1C6}" destId="{635465AB-573F-4921-A0E8-E7C0E5992201}" srcOrd="0" destOrd="0" presId="urn:microsoft.com/office/officeart/2005/8/layout/cycle2"/>
    <dgm:cxn modelId="{94E0050D-E79E-42B4-9DE8-EE10E18B569B}" type="presOf" srcId="{011624A3-F576-4FD4-B2C8-FC4003E44D4F}" destId="{883D5B55-2798-40E5-875B-B8D5AA3CABC6}" srcOrd="1" destOrd="0" presId="urn:microsoft.com/office/officeart/2005/8/layout/cycle2"/>
    <dgm:cxn modelId="{D6CA8B4D-DBA8-4EF0-B509-6922C3BC40B4}" type="presOf" srcId="{C9E19516-A30E-4E0E-8B9F-5B7670CE61A0}" destId="{3FE10246-9E29-4593-96FA-8F21991D0F02}" srcOrd="0" destOrd="0" presId="urn:microsoft.com/office/officeart/2005/8/layout/cycle2"/>
    <dgm:cxn modelId="{C6A6473F-A7EE-4761-B2E4-D0293DDC8201}" type="presOf" srcId="{E74FC0EB-4621-4665-AACD-3D2527BCAF04}" destId="{CDB0CE09-6223-4161-8919-2D820501C38A}" srcOrd="0" destOrd="0" presId="urn:microsoft.com/office/officeart/2005/8/layout/cycle2"/>
    <dgm:cxn modelId="{171E7EA2-DBF1-4E83-AFCB-6A05FCF3A79C}" srcId="{CC072910-9C10-478D-BD96-7D5BFCC4A5FE}" destId="{2C0A3D73-B279-4AB7-AF48-130407082A6C}" srcOrd="0" destOrd="0" parTransId="{428EAD8C-3F7A-4B55-85D4-3645A432460E}" sibTransId="{91B11628-AE67-47E0-97FC-54852DCA132D}"/>
    <dgm:cxn modelId="{21A9B352-178D-42E2-98DB-88DAD0EB8B2B}" type="presOf" srcId="{80E90796-4981-4BD1-881E-156DF1C71161}" destId="{3DE68C09-3096-4672-8BAD-13604EC65C4F}" srcOrd="1" destOrd="0" presId="urn:microsoft.com/office/officeart/2005/8/layout/cycle2"/>
    <dgm:cxn modelId="{332D939F-303F-49A8-A076-DA43ABA6B9DD}" srcId="{CC072910-9C10-478D-BD96-7D5BFCC4A5FE}" destId="{B70180FE-CF61-4797-A03C-382A759DC1C6}" srcOrd="5" destOrd="0" parTransId="{6CFB4339-E869-47A5-B5DB-CD8FA319CDB8}" sibTransId="{011624A3-F576-4FD4-B2C8-FC4003E44D4F}"/>
    <dgm:cxn modelId="{3AD60E46-384C-49E6-A904-5D724BFABD44}" type="presOf" srcId="{BF473FE9-806B-4494-ACDB-91E7827775D7}" destId="{3B0AE3B2-176F-498C-8E04-8738182A7FA9}" srcOrd="0" destOrd="0" presId="urn:microsoft.com/office/officeart/2005/8/layout/cycle2"/>
    <dgm:cxn modelId="{33814662-F9B9-42CE-86B9-259225C370D4}" type="presOf" srcId="{80E90796-4981-4BD1-881E-156DF1C71161}" destId="{62554559-CA45-4F00-BB8B-FBF2C1388B71}" srcOrd="0" destOrd="0" presId="urn:microsoft.com/office/officeart/2005/8/layout/cycle2"/>
    <dgm:cxn modelId="{03B2B614-4376-4364-AE41-E14CDEE368A6}" type="presParOf" srcId="{60AC3BA2-1361-405B-AEF1-129868F5263B}" destId="{13A3A1FA-FDAD-493D-AE67-24EE27C7087C}" srcOrd="0" destOrd="0" presId="urn:microsoft.com/office/officeart/2005/8/layout/cycle2"/>
    <dgm:cxn modelId="{52B839BD-BCDD-4C44-A15F-FD7518A39D0D}" type="presParOf" srcId="{60AC3BA2-1361-405B-AEF1-129868F5263B}" destId="{D2C9B618-4E40-49A2-AF17-4321D3624A3F}" srcOrd="1" destOrd="0" presId="urn:microsoft.com/office/officeart/2005/8/layout/cycle2"/>
    <dgm:cxn modelId="{EC8B5729-8FC5-43ED-85D7-55F778EBD0F0}" type="presParOf" srcId="{D2C9B618-4E40-49A2-AF17-4321D3624A3F}" destId="{5DDF7AF0-06B2-463B-A78B-245F8D1CCB4A}" srcOrd="0" destOrd="0" presId="urn:microsoft.com/office/officeart/2005/8/layout/cycle2"/>
    <dgm:cxn modelId="{FEC6EEB5-958E-4268-8B90-437ED52A34FE}" type="presParOf" srcId="{60AC3BA2-1361-405B-AEF1-129868F5263B}" destId="{BFDC63B8-F767-416F-B711-3BC6E3865776}" srcOrd="2" destOrd="0" presId="urn:microsoft.com/office/officeart/2005/8/layout/cycle2"/>
    <dgm:cxn modelId="{702ABE5A-B73B-4A1F-9707-F1B5043FEA7B}" type="presParOf" srcId="{60AC3BA2-1361-405B-AEF1-129868F5263B}" destId="{62554559-CA45-4F00-BB8B-FBF2C1388B71}" srcOrd="3" destOrd="0" presId="urn:microsoft.com/office/officeart/2005/8/layout/cycle2"/>
    <dgm:cxn modelId="{ED813905-E235-4ABF-BC02-4DD4CF4BCB5F}" type="presParOf" srcId="{62554559-CA45-4F00-BB8B-FBF2C1388B71}" destId="{3DE68C09-3096-4672-8BAD-13604EC65C4F}" srcOrd="0" destOrd="0" presId="urn:microsoft.com/office/officeart/2005/8/layout/cycle2"/>
    <dgm:cxn modelId="{C3C8E8E4-08AC-45FD-B419-AF529939E325}" type="presParOf" srcId="{60AC3BA2-1361-405B-AEF1-129868F5263B}" destId="{3B0AE3B2-176F-498C-8E04-8738182A7FA9}" srcOrd="4" destOrd="0" presId="urn:microsoft.com/office/officeart/2005/8/layout/cycle2"/>
    <dgm:cxn modelId="{B728F93C-252E-41CB-BCCF-FF1120CA7203}" type="presParOf" srcId="{60AC3BA2-1361-405B-AEF1-129868F5263B}" destId="{3FE10246-9E29-4593-96FA-8F21991D0F02}" srcOrd="5" destOrd="0" presId="urn:microsoft.com/office/officeart/2005/8/layout/cycle2"/>
    <dgm:cxn modelId="{897FDC2D-2965-443F-B0A0-73AAD651FC33}" type="presParOf" srcId="{3FE10246-9E29-4593-96FA-8F21991D0F02}" destId="{BDA9065A-0680-487B-BE21-734514120DD2}" srcOrd="0" destOrd="0" presId="urn:microsoft.com/office/officeart/2005/8/layout/cycle2"/>
    <dgm:cxn modelId="{E774F0F2-B3D4-41FB-BFCA-FC8A9CEF3ADD}" type="presParOf" srcId="{60AC3BA2-1361-405B-AEF1-129868F5263B}" destId="{CDB0CE09-6223-4161-8919-2D820501C38A}" srcOrd="6" destOrd="0" presId="urn:microsoft.com/office/officeart/2005/8/layout/cycle2"/>
    <dgm:cxn modelId="{BB2C479B-C7B9-4D65-B98A-8D495E96E52B}" type="presParOf" srcId="{60AC3BA2-1361-405B-AEF1-129868F5263B}" destId="{8D8CA4BE-CCB9-4156-881E-3F6F295EE91B}" srcOrd="7" destOrd="0" presId="urn:microsoft.com/office/officeart/2005/8/layout/cycle2"/>
    <dgm:cxn modelId="{86E1A02B-763A-4B67-92AA-DE1B2539ADB8}" type="presParOf" srcId="{8D8CA4BE-CCB9-4156-881E-3F6F295EE91B}" destId="{442FC38D-4A39-4D05-A2F9-8F036A71FA99}" srcOrd="0" destOrd="0" presId="urn:microsoft.com/office/officeart/2005/8/layout/cycle2"/>
    <dgm:cxn modelId="{67269C92-3E85-4FF9-9212-0522BC679DC5}" type="presParOf" srcId="{60AC3BA2-1361-405B-AEF1-129868F5263B}" destId="{B4FB277D-7ED2-4B33-8D83-B2A9D84C2961}" srcOrd="8" destOrd="0" presId="urn:microsoft.com/office/officeart/2005/8/layout/cycle2"/>
    <dgm:cxn modelId="{CA3B3959-F540-4BA7-A8F3-58B768B2071F}" type="presParOf" srcId="{60AC3BA2-1361-405B-AEF1-129868F5263B}" destId="{640CD033-1EE0-4B91-BE35-FE83B51700AD}" srcOrd="9" destOrd="0" presId="urn:microsoft.com/office/officeart/2005/8/layout/cycle2"/>
    <dgm:cxn modelId="{A8CC5FA8-49A7-4E95-A14D-346DFD83817A}" type="presParOf" srcId="{640CD033-1EE0-4B91-BE35-FE83B51700AD}" destId="{5F8B73F2-458B-4114-954D-99F8A1BBC4A8}" srcOrd="0" destOrd="0" presId="urn:microsoft.com/office/officeart/2005/8/layout/cycle2"/>
    <dgm:cxn modelId="{64A1D95B-25F9-4385-B206-DFBF0B3BEC32}" type="presParOf" srcId="{60AC3BA2-1361-405B-AEF1-129868F5263B}" destId="{635465AB-573F-4921-A0E8-E7C0E5992201}" srcOrd="10" destOrd="0" presId="urn:microsoft.com/office/officeart/2005/8/layout/cycle2"/>
    <dgm:cxn modelId="{F3BBD5AF-5775-44A6-9CCF-802B55918C18}" type="presParOf" srcId="{60AC3BA2-1361-405B-AEF1-129868F5263B}" destId="{F73C329E-1406-42CF-A22E-55396AC0A4B4}" srcOrd="11" destOrd="0" presId="urn:microsoft.com/office/officeart/2005/8/layout/cycle2"/>
    <dgm:cxn modelId="{EFA69EE4-5A4C-46E3-890B-7345C2460837}" type="presParOf" srcId="{F73C329E-1406-42CF-A22E-55396AC0A4B4}" destId="{883D5B55-2798-40E5-875B-B8D5AA3CAB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C4D7B-6020-44C9-A6B8-C2B9E1E74789}">
      <dsp:nvSpPr>
        <dsp:cNvPr id="0" name=""/>
        <dsp:cNvSpPr/>
      </dsp:nvSpPr>
      <dsp:spPr>
        <a:xfrm>
          <a:off x="792103" y="-88252"/>
          <a:ext cx="6998366" cy="3936576"/>
        </a:xfrm>
        <a:prstGeom prst="circularArrow">
          <a:avLst>
            <a:gd name="adj1" fmla="val 5544"/>
            <a:gd name="adj2" fmla="val 330680"/>
            <a:gd name="adj3" fmla="val 13774039"/>
            <a:gd name="adj4" fmla="val 17387112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A27C90-466D-4F61-9826-FCB217DFD8D0}">
      <dsp:nvSpPr>
        <dsp:cNvPr id="0" name=""/>
        <dsp:cNvSpPr/>
      </dsp:nvSpPr>
      <dsp:spPr>
        <a:xfrm>
          <a:off x="3024330" y="0"/>
          <a:ext cx="1844853" cy="922426"/>
        </a:xfrm>
        <a:prstGeom prst="roundRect">
          <a:avLst/>
        </a:prstGeom>
        <a:solidFill>
          <a:srgbClr val="E7F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Финансовые</a:t>
          </a:r>
          <a:endParaRPr lang="ru-RU" sz="1700" kern="1200" dirty="0"/>
        </a:p>
      </dsp:txBody>
      <dsp:txXfrm>
        <a:off x="3069359" y="45029"/>
        <a:ext cx="1754795" cy="832368"/>
      </dsp:txXfrm>
    </dsp:sp>
    <dsp:sp modelId="{C0482705-9324-4FE8-AC0E-211B84249B5C}">
      <dsp:nvSpPr>
        <dsp:cNvPr id="0" name=""/>
        <dsp:cNvSpPr/>
      </dsp:nvSpPr>
      <dsp:spPr>
        <a:xfrm>
          <a:off x="6057894" y="1472068"/>
          <a:ext cx="1844853" cy="922426"/>
        </a:xfrm>
        <a:prstGeom prst="roundRect">
          <a:avLst/>
        </a:prstGeom>
        <a:solidFill>
          <a:srgbClr val="E7F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Психолого</a:t>
          </a:r>
          <a:r>
            <a:rPr lang="ru-RU" sz="1700" kern="1200" dirty="0" smtClean="0"/>
            <a:t> - педагогические</a:t>
          </a:r>
          <a:endParaRPr lang="ru-RU" sz="1700" kern="1200" dirty="0"/>
        </a:p>
      </dsp:txBody>
      <dsp:txXfrm>
        <a:off x="6102923" y="1517097"/>
        <a:ext cx="1754795" cy="832368"/>
      </dsp:txXfrm>
    </dsp:sp>
    <dsp:sp modelId="{2B03B52C-AD88-49E3-8D90-55CAC90469C1}">
      <dsp:nvSpPr>
        <dsp:cNvPr id="0" name=""/>
        <dsp:cNvSpPr/>
      </dsp:nvSpPr>
      <dsp:spPr>
        <a:xfrm>
          <a:off x="5256591" y="3024325"/>
          <a:ext cx="1844853" cy="922426"/>
        </a:xfrm>
        <a:prstGeom prst="roundRect">
          <a:avLst/>
        </a:prstGeom>
        <a:solidFill>
          <a:srgbClr val="E7F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Предметно – развивающая среда</a:t>
          </a:r>
          <a:endParaRPr lang="ru-RU" sz="1700" kern="1200" dirty="0"/>
        </a:p>
      </dsp:txBody>
      <dsp:txXfrm>
        <a:off x="5301620" y="3069354"/>
        <a:ext cx="1754795" cy="832368"/>
      </dsp:txXfrm>
    </dsp:sp>
    <dsp:sp modelId="{E49E054B-F24B-4C07-B433-3CB3B66906C0}">
      <dsp:nvSpPr>
        <dsp:cNvPr id="0" name=""/>
        <dsp:cNvSpPr/>
      </dsp:nvSpPr>
      <dsp:spPr>
        <a:xfrm>
          <a:off x="1035458" y="3024330"/>
          <a:ext cx="1844853" cy="922426"/>
        </a:xfrm>
        <a:prstGeom prst="roundRect">
          <a:avLst/>
        </a:prstGeom>
        <a:solidFill>
          <a:srgbClr val="E7F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Материально - технические</a:t>
          </a:r>
          <a:endParaRPr lang="ru-RU" sz="1700" kern="1200" dirty="0"/>
        </a:p>
      </dsp:txBody>
      <dsp:txXfrm>
        <a:off x="1080487" y="3069359"/>
        <a:ext cx="1754795" cy="832368"/>
      </dsp:txXfrm>
    </dsp:sp>
    <dsp:sp modelId="{7023FC37-85CE-461E-9E7A-6D357CD4517E}">
      <dsp:nvSpPr>
        <dsp:cNvPr id="0" name=""/>
        <dsp:cNvSpPr/>
      </dsp:nvSpPr>
      <dsp:spPr>
        <a:xfrm>
          <a:off x="0" y="1384589"/>
          <a:ext cx="1844853" cy="922426"/>
        </a:xfrm>
        <a:prstGeom prst="roundRect">
          <a:avLst/>
        </a:prstGeom>
        <a:solidFill>
          <a:srgbClr val="E7F0A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Кадровые</a:t>
          </a:r>
          <a:endParaRPr lang="ru-RU" sz="1700" kern="1200" dirty="0"/>
        </a:p>
      </dsp:txBody>
      <dsp:txXfrm>
        <a:off x="45029" y="1429618"/>
        <a:ext cx="1754795" cy="832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6DF1D-407B-4A52-B00C-B9D02B2F12D4}">
      <dsp:nvSpPr>
        <dsp:cNvPr id="0" name=""/>
        <dsp:cNvSpPr/>
      </dsp:nvSpPr>
      <dsp:spPr>
        <a:xfrm>
          <a:off x="2482271" y="18785"/>
          <a:ext cx="2160234" cy="1186566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Социально-коммуникативное развитие</a:t>
          </a:r>
          <a:endParaRPr lang="ru-RU" sz="1600" b="1" kern="1200" dirty="0"/>
        </a:p>
      </dsp:txBody>
      <dsp:txXfrm>
        <a:off x="2540194" y="76708"/>
        <a:ext cx="2044388" cy="1070720"/>
      </dsp:txXfrm>
    </dsp:sp>
    <dsp:sp modelId="{41A4AE96-C0E9-4ADD-AD15-B8F9BA39E953}">
      <dsp:nvSpPr>
        <dsp:cNvPr id="0" name=""/>
        <dsp:cNvSpPr/>
      </dsp:nvSpPr>
      <dsp:spPr>
        <a:xfrm>
          <a:off x="2995130" y="878908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1663975" y="920"/>
              </a:moveTo>
              <a:arcTo wR="1720236" hR="1720236" stAng="16087548" swAng="33980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F6DCF-871C-4DBD-9C2A-6BDFB990D98D}">
      <dsp:nvSpPr>
        <dsp:cNvPr id="0" name=""/>
        <dsp:cNvSpPr/>
      </dsp:nvSpPr>
      <dsp:spPr>
        <a:xfrm>
          <a:off x="5228367" y="1620183"/>
          <a:ext cx="1934418" cy="115651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Познавательное развитие</a:t>
          </a:r>
          <a:endParaRPr lang="ru-RU" sz="1600" b="1" kern="1200" dirty="0"/>
        </a:p>
      </dsp:txBody>
      <dsp:txXfrm>
        <a:off x="5284824" y="1676640"/>
        <a:ext cx="1821504" cy="1043604"/>
      </dsp:txXfrm>
    </dsp:sp>
    <dsp:sp modelId="{56361F63-8C9C-4C60-A2FB-267C8C07448C}">
      <dsp:nvSpPr>
        <dsp:cNvPr id="0" name=""/>
        <dsp:cNvSpPr/>
      </dsp:nvSpPr>
      <dsp:spPr>
        <a:xfrm>
          <a:off x="2798688" y="434667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3323316" y="2344212"/>
              </a:moveTo>
              <a:arcTo wR="1720236" hR="1720236" stAng="1276066" swAng="457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D0EC-29BB-482E-BBC1-524FDF7E43C3}">
      <dsp:nvSpPr>
        <dsp:cNvPr id="0" name=""/>
        <dsp:cNvSpPr/>
      </dsp:nvSpPr>
      <dsp:spPr>
        <a:xfrm>
          <a:off x="4752528" y="2988333"/>
          <a:ext cx="1937520" cy="117265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Речевое развитие</a:t>
          </a:r>
          <a:endParaRPr lang="ru-RU" sz="1600" b="1" kern="1200" dirty="0"/>
        </a:p>
      </dsp:txBody>
      <dsp:txXfrm>
        <a:off x="4809772" y="3045577"/>
        <a:ext cx="1823032" cy="1058165"/>
      </dsp:txXfrm>
    </dsp:sp>
    <dsp:sp modelId="{9C25BEB2-A614-4FAE-8776-A617F0E22DD5}">
      <dsp:nvSpPr>
        <dsp:cNvPr id="0" name=""/>
        <dsp:cNvSpPr/>
      </dsp:nvSpPr>
      <dsp:spPr>
        <a:xfrm>
          <a:off x="1815377" y="1806267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3307026" y="2384548"/>
              </a:moveTo>
              <a:arcTo wR="1720236" hR="1720236" stAng="1363003" swAng="82037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165C8-8DD8-44E0-BA50-7A8123450F9D}">
      <dsp:nvSpPr>
        <dsp:cNvPr id="0" name=""/>
        <dsp:cNvSpPr/>
      </dsp:nvSpPr>
      <dsp:spPr>
        <a:xfrm>
          <a:off x="466042" y="3051142"/>
          <a:ext cx="2046597" cy="1049056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Художественно-эстетическое развитие </a:t>
          </a:r>
          <a:endParaRPr lang="ru-RU" sz="1600" b="1" kern="1200" dirty="0"/>
        </a:p>
      </dsp:txBody>
      <dsp:txXfrm>
        <a:off x="517253" y="3102353"/>
        <a:ext cx="1944175" cy="946634"/>
      </dsp:txXfrm>
    </dsp:sp>
    <dsp:sp modelId="{9B81211F-79E1-4D4E-8025-FA366C0ABCF3}">
      <dsp:nvSpPr>
        <dsp:cNvPr id="0" name=""/>
        <dsp:cNvSpPr/>
      </dsp:nvSpPr>
      <dsp:spPr>
        <a:xfrm>
          <a:off x="769975" y="148820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467524" y="2899186"/>
              </a:moveTo>
              <a:arcTo wR="1720236" hR="1720236" stAng="8204248" swAng="8464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A52D-105C-4F3B-8792-2F818D68309A}">
      <dsp:nvSpPr>
        <dsp:cNvPr id="0" name=""/>
        <dsp:cNvSpPr/>
      </dsp:nvSpPr>
      <dsp:spPr>
        <a:xfrm>
          <a:off x="40614" y="1692186"/>
          <a:ext cx="1793586" cy="101115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Физическое развитие</a:t>
          </a:r>
          <a:endParaRPr lang="ru-RU" sz="1600" b="1" kern="1200" dirty="0"/>
        </a:p>
      </dsp:txBody>
      <dsp:txXfrm>
        <a:off x="89975" y="1741547"/>
        <a:ext cx="1694864" cy="912437"/>
      </dsp:txXfrm>
    </dsp:sp>
    <dsp:sp modelId="{F8713789-B52F-4EB4-8753-95DA8B2F7216}">
      <dsp:nvSpPr>
        <dsp:cNvPr id="0" name=""/>
        <dsp:cNvSpPr/>
      </dsp:nvSpPr>
      <dsp:spPr>
        <a:xfrm>
          <a:off x="485490" y="1179719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506548" y="501148"/>
              </a:moveTo>
              <a:arcTo wR="1720236" hR="1720236" stAng="13507632" swAng="32546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6DF1D-407B-4A52-B00C-B9D02B2F12D4}">
      <dsp:nvSpPr>
        <dsp:cNvPr id="0" name=""/>
        <dsp:cNvSpPr/>
      </dsp:nvSpPr>
      <dsp:spPr>
        <a:xfrm>
          <a:off x="360039" y="108014"/>
          <a:ext cx="1507413" cy="98149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Социально-коммуникативное развитие</a:t>
          </a:r>
          <a:endParaRPr lang="ru-RU" sz="1600" b="1" kern="1200" dirty="0"/>
        </a:p>
      </dsp:txBody>
      <dsp:txXfrm>
        <a:off x="407952" y="155927"/>
        <a:ext cx="1411587" cy="885672"/>
      </dsp:txXfrm>
    </dsp:sp>
    <dsp:sp modelId="{41A4AE96-C0E9-4ADD-AD15-B8F9BA39E953}">
      <dsp:nvSpPr>
        <dsp:cNvPr id="0" name=""/>
        <dsp:cNvSpPr/>
      </dsp:nvSpPr>
      <dsp:spPr>
        <a:xfrm>
          <a:off x="192076" y="50211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1296041" y="53121"/>
              </a:moveTo>
              <a:arcTo wR="1720236" hR="1720236" stAng="15343449" swAng="38514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F6DCF-871C-4DBD-9C2A-6BDFB990D98D}">
      <dsp:nvSpPr>
        <dsp:cNvPr id="0" name=""/>
        <dsp:cNvSpPr/>
      </dsp:nvSpPr>
      <dsp:spPr>
        <a:xfrm>
          <a:off x="3240357" y="108019"/>
          <a:ext cx="1404459" cy="94050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Познавательное развитие</a:t>
          </a:r>
          <a:endParaRPr lang="ru-RU" sz="1600" b="1" kern="1200" dirty="0"/>
        </a:p>
      </dsp:txBody>
      <dsp:txXfrm>
        <a:off x="3286269" y="153931"/>
        <a:ext cx="1312635" cy="848685"/>
      </dsp:txXfrm>
    </dsp:sp>
    <dsp:sp modelId="{56361F63-8C9C-4C60-A2FB-267C8C07448C}">
      <dsp:nvSpPr>
        <dsp:cNvPr id="0" name=""/>
        <dsp:cNvSpPr/>
      </dsp:nvSpPr>
      <dsp:spPr>
        <a:xfrm>
          <a:off x="4330201" y="77658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325438" y="713383"/>
              </a:moveTo>
              <a:arcTo wR="1720236" hR="1720236" stAng="12949447" swAng="3860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D0EC-29BB-482E-BBC1-524FDF7E43C3}">
      <dsp:nvSpPr>
        <dsp:cNvPr id="0" name=""/>
        <dsp:cNvSpPr/>
      </dsp:nvSpPr>
      <dsp:spPr>
        <a:xfrm>
          <a:off x="5904663" y="108012"/>
          <a:ext cx="1572648" cy="94410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Речевое развитие</a:t>
          </a:r>
          <a:endParaRPr lang="ru-RU" sz="1600" b="1" kern="1200" dirty="0"/>
        </a:p>
      </dsp:txBody>
      <dsp:txXfrm>
        <a:off x="5950750" y="154099"/>
        <a:ext cx="1480474" cy="851927"/>
      </dsp:txXfrm>
    </dsp:sp>
    <dsp:sp modelId="{9C25BEB2-A614-4FAE-8776-A617F0E22DD5}">
      <dsp:nvSpPr>
        <dsp:cNvPr id="0" name=""/>
        <dsp:cNvSpPr/>
      </dsp:nvSpPr>
      <dsp:spPr>
        <a:xfrm>
          <a:off x="4430098" y="-2213136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2453622" y="3276307"/>
              </a:moveTo>
              <a:arcTo wR="1720236" hR="1720236" stAng="3885912" swAng="56475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165C8-8DD8-44E0-BA50-7A8123450F9D}">
      <dsp:nvSpPr>
        <dsp:cNvPr id="0" name=""/>
        <dsp:cNvSpPr/>
      </dsp:nvSpPr>
      <dsp:spPr>
        <a:xfrm>
          <a:off x="4536506" y="85380"/>
          <a:ext cx="1524338" cy="94652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Художественно-эстетическое развитие </a:t>
          </a:r>
          <a:endParaRPr lang="ru-RU" sz="1600" b="1" kern="1200" dirty="0"/>
        </a:p>
      </dsp:txBody>
      <dsp:txXfrm>
        <a:off x="4582711" y="131585"/>
        <a:ext cx="1431928" cy="854112"/>
      </dsp:txXfrm>
    </dsp:sp>
    <dsp:sp modelId="{9B81211F-79E1-4D4E-8025-FA366C0ABCF3}">
      <dsp:nvSpPr>
        <dsp:cNvPr id="0" name=""/>
        <dsp:cNvSpPr/>
      </dsp:nvSpPr>
      <dsp:spPr>
        <a:xfrm>
          <a:off x="2119502" y="-734765"/>
          <a:ext cx="3569122" cy="3569122"/>
        </a:xfrm>
        <a:custGeom>
          <a:avLst/>
          <a:gdLst/>
          <a:ahLst/>
          <a:cxnLst/>
          <a:rect l="0" t="0" r="0" b="0"/>
          <a:pathLst>
            <a:path>
              <a:moveTo>
                <a:pt x="3569034" y="1802359"/>
              </a:moveTo>
              <a:arcTo wR="1784561" hR="1784561" stAng="21634286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4A52D-105C-4F3B-8792-2F818D68309A}">
      <dsp:nvSpPr>
        <dsp:cNvPr id="0" name=""/>
        <dsp:cNvSpPr/>
      </dsp:nvSpPr>
      <dsp:spPr>
        <a:xfrm>
          <a:off x="1800200" y="108019"/>
          <a:ext cx="1523278" cy="95966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Физическое развитие</a:t>
          </a:r>
          <a:endParaRPr lang="ru-RU" sz="1600" b="1" kern="1200" dirty="0"/>
        </a:p>
      </dsp:txBody>
      <dsp:txXfrm>
        <a:off x="1847047" y="154866"/>
        <a:ext cx="1429584" cy="865974"/>
      </dsp:txXfrm>
    </dsp:sp>
    <dsp:sp modelId="{F8713789-B52F-4EB4-8753-95DA8B2F7216}">
      <dsp:nvSpPr>
        <dsp:cNvPr id="0" name=""/>
        <dsp:cNvSpPr/>
      </dsp:nvSpPr>
      <dsp:spPr>
        <a:xfrm>
          <a:off x="1547" y="-2131116"/>
          <a:ext cx="3440472" cy="3440472"/>
        </a:xfrm>
        <a:custGeom>
          <a:avLst/>
          <a:gdLst/>
          <a:ahLst/>
          <a:cxnLst/>
          <a:rect l="0" t="0" r="0" b="0"/>
          <a:pathLst>
            <a:path>
              <a:moveTo>
                <a:pt x="3312286" y="2371841"/>
              </a:moveTo>
              <a:arcTo wR="1720236" hR="1720236" stAng="1335520" swAng="57696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3A1FA-FDAD-493D-AE67-24EE27C7087C}">
      <dsp:nvSpPr>
        <dsp:cNvPr id="0" name=""/>
        <dsp:cNvSpPr/>
      </dsp:nvSpPr>
      <dsp:spPr>
        <a:xfrm>
          <a:off x="2232250" y="-77498"/>
          <a:ext cx="2718551" cy="2064417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Создание здоровье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сберегающей образовательной среды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630373" y="224829"/>
        <a:ext cx="1922305" cy="1459763"/>
      </dsp:txXfrm>
    </dsp:sp>
    <dsp:sp modelId="{D2C9B618-4E40-49A2-AF17-4321D3624A3F}">
      <dsp:nvSpPr>
        <dsp:cNvPr id="0" name=""/>
        <dsp:cNvSpPr/>
      </dsp:nvSpPr>
      <dsp:spPr>
        <a:xfrm rot="11766736">
          <a:off x="4655118" y="1077442"/>
          <a:ext cx="149996" cy="41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699233" y="1166154"/>
        <a:ext cx="104997" cy="247402"/>
      </dsp:txXfrm>
    </dsp:sp>
    <dsp:sp modelId="{BFDC63B8-F767-416F-B711-3BC6E3865776}">
      <dsp:nvSpPr>
        <dsp:cNvPr id="0" name=""/>
        <dsp:cNvSpPr/>
      </dsp:nvSpPr>
      <dsp:spPr>
        <a:xfrm>
          <a:off x="4533519" y="464754"/>
          <a:ext cx="2436206" cy="2227874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Преодоление трудностей в освоении ОПП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890293" y="791019"/>
        <a:ext cx="1722658" cy="1575344"/>
      </dsp:txXfrm>
    </dsp:sp>
    <dsp:sp modelId="{62554559-CA45-4F00-BB8B-FBF2C1388B71}">
      <dsp:nvSpPr>
        <dsp:cNvPr id="0" name=""/>
        <dsp:cNvSpPr/>
      </dsp:nvSpPr>
      <dsp:spPr>
        <a:xfrm rot="16195019">
          <a:off x="5694966" y="2380094"/>
          <a:ext cx="116232" cy="41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5712426" y="2479997"/>
        <a:ext cx="81362" cy="247402"/>
      </dsp:txXfrm>
    </dsp:sp>
    <dsp:sp modelId="{3B0AE3B2-176F-498C-8E04-8738182A7FA9}">
      <dsp:nvSpPr>
        <dsp:cNvPr id="0" name=""/>
        <dsp:cNvSpPr/>
      </dsp:nvSpPr>
      <dsp:spPr>
        <a:xfrm>
          <a:off x="4545927" y="2473320"/>
          <a:ext cx="2417305" cy="2292944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Создание развивающего пространства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4899933" y="2809114"/>
        <a:ext cx="1709293" cy="1621356"/>
      </dsp:txXfrm>
    </dsp:sp>
    <dsp:sp modelId="{3FE10246-9E29-4593-96FA-8F21991D0F02}">
      <dsp:nvSpPr>
        <dsp:cNvPr id="0" name=""/>
        <dsp:cNvSpPr/>
      </dsp:nvSpPr>
      <dsp:spPr>
        <a:xfrm rot="20586039">
          <a:off x="4629894" y="3744650"/>
          <a:ext cx="70206" cy="41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30349" y="3830179"/>
        <a:ext cx="49144" cy="247402"/>
      </dsp:txXfrm>
    </dsp:sp>
    <dsp:sp modelId="{CDB0CE09-6223-4161-8919-2D820501C38A}">
      <dsp:nvSpPr>
        <dsp:cNvPr id="0" name=""/>
        <dsp:cNvSpPr/>
      </dsp:nvSpPr>
      <dsp:spPr>
        <a:xfrm>
          <a:off x="2376260" y="3233143"/>
          <a:ext cx="2422803" cy="2089964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Развитие игровой деятельности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731071" y="3539211"/>
        <a:ext cx="1713181" cy="1477828"/>
      </dsp:txXfrm>
    </dsp:sp>
    <dsp:sp modelId="{8D8CA4BE-CCB9-4156-881E-3F6F295EE91B}">
      <dsp:nvSpPr>
        <dsp:cNvPr id="0" name=""/>
        <dsp:cNvSpPr/>
      </dsp:nvSpPr>
      <dsp:spPr>
        <a:xfrm rot="954150">
          <a:off x="2469695" y="3765555"/>
          <a:ext cx="85036" cy="41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470183" y="3844528"/>
        <a:ext cx="59525" cy="247402"/>
      </dsp:txXfrm>
    </dsp:sp>
    <dsp:sp modelId="{B4FB277D-7ED2-4B33-8D83-B2A9D84C2961}">
      <dsp:nvSpPr>
        <dsp:cNvPr id="0" name=""/>
        <dsp:cNvSpPr/>
      </dsp:nvSpPr>
      <dsp:spPr>
        <a:xfrm>
          <a:off x="216021" y="2514792"/>
          <a:ext cx="2427177" cy="2296988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Логопедическая помощь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71473" y="2851178"/>
        <a:ext cx="1716273" cy="1624216"/>
      </dsp:txXfrm>
    </dsp:sp>
    <dsp:sp modelId="{640CD033-1EE0-4B91-BE35-FE83B51700AD}">
      <dsp:nvSpPr>
        <dsp:cNvPr id="0" name=""/>
        <dsp:cNvSpPr/>
      </dsp:nvSpPr>
      <dsp:spPr>
        <a:xfrm rot="5327486">
          <a:off x="1344400" y="2424923"/>
          <a:ext cx="126869" cy="4123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363029" y="2488365"/>
        <a:ext cx="88808" cy="247402"/>
      </dsp:txXfrm>
    </dsp:sp>
    <dsp:sp modelId="{635465AB-573F-4921-A0E8-E7C0E5992201}">
      <dsp:nvSpPr>
        <dsp:cNvPr id="0" name=""/>
        <dsp:cNvSpPr/>
      </dsp:nvSpPr>
      <dsp:spPr>
        <a:xfrm>
          <a:off x="144023" y="402807"/>
          <a:ext cx="2483219" cy="2351771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Педагогическая коррекция нарушений развития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507682" y="747216"/>
        <a:ext cx="1755901" cy="1662953"/>
      </dsp:txXfrm>
    </dsp:sp>
    <dsp:sp modelId="{F73C329E-1406-42CF-A22E-55396AC0A4B4}">
      <dsp:nvSpPr>
        <dsp:cNvPr id="0" name=""/>
        <dsp:cNvSpPr/>
      </dsp:nvSpPr>
      <dsp:spPr>
        <a:xfrm rot="9852319" flipH="1" flipV="1">
          <a:off x="-30433" y="-167623"/>
          <a:ext cx="60866" cy="335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-30088" y="-98089"/>
        <a:ext cx="42606" cy="201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trans="63000"/>
                    </a14:imgEffect>
                    <a14:imgEffect>
                      <a14:colorTemperature colorTemp="8175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83502" y="3717032"/>
            <a:ext cx="8609994" cy="108012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- ДЕТСКИЙ САД № </a:t>
            </a:r>
            <a:r>
              <a:rPr lang="en-US" sz="2000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453</a:t>
            </a:r>
            <a:br>
              <a:rPr lang="en-US" sz="2000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«Радуга детства»</a:t>
            </a:r>
            <a:endParaRPr lang="es-ES" sz="2000" b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47" y="404664"/>
            <a:ext cx="8712968" cy="27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Основная образовательная программа дошкольного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образования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МАДОУ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функционируют помещения, обеспечивающие осуществление образовательного процесса по всем направлениям развития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ребенка: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музыкально- физкультурный зал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групповых помещениях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центры свободной и творческой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деятельности (игровые зоны)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спортивная площадка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частки с верандой, оборудованные и оснащенные в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соответствии с возрастными потребностями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905" y="3212976"/>
            <a:ext cx="874618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Все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помещения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МАДОУ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соответствуют:</a:t>
            </a:r>
            <a:endParaRPr lang="ru-RU" sz="2000" b="1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санитарно-эпидемиологическим правилам и </a:t>
            </a:r>
            <a:r>
              <a:rPr lang="ru-RU" sz="20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нормативам</a:t>
            </a:r>
            <a:endParaRPr lang="ru-RU" sz="2000" dirty="0">
              <a:solidFill>
                <a:srgbClr val="003399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правилам пожарной </a:t>
            </a:r>
            <a:r>
              <a:rPr lang="ru-RU" sz="20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безопасности</a:t>
            </a:r>
            <a:endParaRPr lang="ru-RU" sz="2000" dirty="0">
              <a:solidFill>
                <a:srgbClr val="003399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3399"/>
                </a:solidFill>
                <a:latin typeface="Times New Roman"/>
                <a:ea typeface="Times New Roman"/>
              </a:rPr>
              <a:t>требованиям охраны труда воспитанников и </a:t>
            </a:r>
            <a:r>
              <a:rPr lang="ru-RU" sz="2000" dirty="0" smtClean="0">
                <a:solidFill>
                  <a:srgbClr val="003399"/>
                </a:solidFill>
                <a:latin typeface="Times New Roman"/>
                <a:ea typeface="Times New Roman"/>
              </a:rPr>
              <a:t>работников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2480" cy="864096"/>
          </a:xfrm>
        </p:spPr>
        <p:txBody>
          <a:bodyPr/>
          <a:lstStyle/>
          <a:p>
            <a:r>
              <a:rPr lang="ru-RU" sz="2800" b="1" dirty="0">
                <a:solidFill>
                  <a:srgbClr val="339933"/>
                </a:solidFill>
              </a:rPr>
              <a:t>Требования к условиям   реализации ООП  ДО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56592980"/>
              </p:ext>
            </p:extLst>
          </p:nvPr>
        </p:nvGraphicFramePr>
        <p:xfrm>
          <a:off x="683568" y="1212990"/>
          <a:ext cx="79208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3783158" y="2545138"/>
            <a:ext cx="2232248" cy="1296144"/>
          </a:xfrm>
          <a:prstGeom prst="ellipse">
            <a:avLst/>
          </a:prstGeom>
          <a:solidFill>
            <a:srgbClr val="E7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Условия реализации программы</a:t>
            </a:r>
            <a:endParaRPr lang="ru-RU" b="1" dirty="0">
              <a:solidFill>
                <a:srgbClr val="00B05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788024" y="2132856"/>
            <a:ext cx="0" cy="41228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15406" y="3193210"/>
            <a:ext cx="644826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5"/>
          </p:cNvCxnSpPr>
          <p:nvPr/>
        </p:nvCxnSpPr>
        <p:spPr>
          <a:xfrm>
            <a:off x="5688501" y="3651466"/>
            <a:ext cx="326905" cy="64163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91880" y="3651466"/>
            <a:ext cx="576064" cy="64163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 flipH="1">
            <a:off x="2483768" y="3193210"/>
            <a:ext cx="129939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4"/>
          <p:cNvSpPr/>
          <p:nvPr/>
        </p:nvSpPr>
        <p:spPr>
          <a:xfrm rot="10800000">
            <a:off x="5160261" y="4309599"/>
            <a:ext cx="1543651" cy="17628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0" tIns="21590" rIns="21590" bIns="21590" numCol="1" spcCol="1270" anchor="t" anchorCtr="0">
            <a:noAutofit/>
          </a:bodyPr>
          <a:lstStyle/>
          <a:p>
            <a:pPr marL="0" lvl="1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3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285750" lvl="1" indent="-285750" defTabSz="1511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3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530441" y="1857603"/>
            <a:ext cx="2082733" cy="2253360"/>
          </a:xfrm>
          <a:prstGeom prst="leftArrow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40%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13174" y="1484784"/>
            <a:ext cx="2271597" cy="4824536"/>
          </a:xfrm>
          <a:prstGeom prst="roundRect">
            <a:avLst/>
          </a:prstGeom>
          <a:solidFill>
            <a:srgbClr val="EBB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+mj-lt"/>
                <a:cs typeface="Times New Roman"/>
              </a:rPr>
              <a:t>2</a:t>
            </a:r>
            <a:r>
              <a:rPr lang="ru-RU" sz="1600" b="1" u="sng" dirty="0">
                <a:solidFill>
                  <a:schemeClr val="tx1"/>
                </a:solidFill>
                <a:latin typeface="+mj-lt"/>
                <a:cs typeface="Times New Roman"/>
              </a:rPr>
              <a:t>. Вариативная часть</a:t>
            </a:r>
            <a:endParaRPr lang="ru-RU" sz="1600" b="1" u="sng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j-lt"/>
                <a:cs typeface="Times New Roman"/>
              </a:rPr>
              <a:t>формируется участниками образовательного процесса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/>
              </a:rPr>
              <a:t>включает 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Times New Roman"/>
              </a:rPr>
              <a:t>в себя следующие парциальные программы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Times New Roman"/>
              </a:rPr>
              <a:t>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«Цветные ладошки»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«Ладушки»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«Мы живем на Урале»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789890"/>
            <a:ext cx="2376264" cy="53797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b="1" u="sng" dirty="0" smtClean="0">
                <a:solidFill>
                  <a:schemeClr val="tx1"/>
                </a:solidFill>
              </a:rPr>
              <a:t>Обязательная часть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Обеспечивает комплексное развитие детей во всех пяти взаимодополняющих областях: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Социально – коммуникативное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Познавательное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Речевое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Художественно – эстетическое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Физическое развитие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699792" y="2564904"/>
            <a:ext cx="2316452" cy="292714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60%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3275856" y="476672"/>
            <a:ext cx="3240360" cy="1148928"/>
          </a:xfrm>
          <a:prstGeom prst="roundRect">
            <a:avLst/>
          </a:prstGeom>
          <a:solidFill>
            <a:srgbClr val="E7F0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Образовательная программа ДОУ состоит из двух частей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175760"/>
              </p:ext>
            </p:extLst>
          </p:nvPr>
        </p:nvGraphicFramePr>
        <p:xfrm>
          <a:off x="971600" y="1088740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-конечная звезда 5"/>
          <p:cNvSpPr/>
          <p:nvPr/>
        </p:nvSpPr>
        <p:spPr>
          <a:xfrm>
            <a:off x="2843808" y="2132856"/>
            <a:ext cx="3456384" cy="2808312"/>
          </a:xfrm>
          <a:prstGeom prst="star5">
            <a:avLst>
              <a:gd name="adj" fmla="val 2237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Образовательные области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80"/>
          </a:xfrm>
        </p:spPr>
        <p:txBody>
          <a:bodyPr/>
          <a:lstStyle/>
          <a:p>
            <a:r>
              <a:rPr lang="ru-RU" sz="2000" b="1" dirty="0" smtClean="0"/>
              <a:t>Содержание образовательной деятельности включает пять образовательных областей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781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8606853"/>
              </p:ext>
            </p:extLst>
          </p:nvPr>
        </p:nvGraphicFramePr>
        <p:xfrm>
          <a:off x="971600" y="1088740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80"/>
          </a:xfrm>
        </p:spPr>
        <p:txBody>
          <a:bodyPr/>
          <a:lstStyle/>
          <a:p>
            <a:r>
              <a:rPr lang="ru-RU" sz="2000" b="1" dirty="0" smtClean="0"/>
              <a:t>и девять видов деятельности:</a:t>
            </a:r>
            <a:endParaRPr lang="ru-RU" sz="2000" b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331640" y="2204864"/>
            <a:ext cx="360040" cy="396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2600908"/>
            <a:ext cx="1008112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Самообслуживание и элементарная трудовая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5351" y="2600908"/>
            <a:ext cx="936104" cy="1224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Двигательная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699792" y="2204864"/>
            <a:ext cx="360040" cy="396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342928" y="2600908"/>
            <a:ext cx="936104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Познавательно-исследовательская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139952" y="2060848"/>
            <a:ext cx="360040" cy="540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716016" y="2617180"/>
            <a:ext cx="864096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Музыкальная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152" y="2600908"/>
            <a:ext cx="936104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Изобразительная деятельность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4365104"/>
            <a:ext cx="864096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Конструирование из различных материалов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92280" y="2617180"/>
            <a:ext cx="792088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Коммуникативная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4365104"/>
            <a:ext cx="936104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Восприятие художественной литературы и фольклора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00392" y="2617180"/>
            <a:ext cx="792088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Игровая деятельность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32" name="Прямая со стрелкой 31"/>
          <p:cNvCxnSpPr>
            <a:endCxn id="23" idx="0"/>
          </p:cNvCxnSpPr>
          <p:nvPr/>
        </p:nvCxnSpPr>
        <p:spPr>
          <a:xfrm flipH="1">
            <a:off x="5148064" y="2060848"/>
            <a:ext cx="432048" cy="5563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588224" y="2060848"/>
            <a:ext cx="72008" cy="540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580112" y="2204864"/>
            <a:ext cx="144016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724128" y="2204864"/>
            <a:ext cx="216024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88324" y="2060848"/>
            <a:ext cx="0" cy="5400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28" idx="0"/>
          </p:cNvCxnSpPr>
          <p:nvPr/>
        </p:nvCxnSpPr>
        <p:spPr>
          <a:xfrm>
            <a:off x="8100392" y="2204864"/>
            <a:ext cx="396044" cy="4123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ru-RU" sz="2400" b="1" dirty="0">
                <a:solidFill>
                  <a:srgbClr val="00B050"/>
                </a:solidFill>
                <a:latin typeface="Lucida Sans Unicode"/>
                <a:cs typeface="+mn-cs"/>
              </a:rPr>
              <a:t>Условия реализации Программы должны обеспечивать полноценное развитие личности во всех основных образовательных областях, через: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0190" y="288635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4859" y="1817096"/>
            <a:ext cx="2334387" cy="19992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Различные виды детской деятельности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1691680" y="3204133"/>
            <a:ext cx="2088232" cy="21822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Режимные моменты</a:t>
            </a:r>
          </a:p>
        </p:txBody>
      </p:sp>
      <p:sp>
        <p:nvSpPr>
          <p:cNvPr id="6" name="Овал 5"/>
          <p:cNvSpPr/>
          <p:nvPr/>
        </p:nvSpPr>
        <p:spPr>
          <a:xfrm>
            <a:off x="3419872" y="3645024"/>
            <a:ext cx="2969703" cy="26471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Самостоятельная деятельность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5797263" y="3217067"/>
            <a:ext cx="2879193" cy="23128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Взаимодействие с родителями</a:t>
            </a:r>
          </a:p>
        </p:txBody>
      </p:sp>
      <p:sp>
        <p:nvSpPr>
          <p:cNvPr id="10" name="Улыбающееся лицо 9"/>
          <p:cNvSpPr/>
          <p:nvPr/>
        </p:nvSpPr>
        <p:spPr>
          <a:xfrm>
            <a:off x="6804248" y="1629465"/>
            <a:ext cx="1959508" cy="1894274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0190" y="288635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0" y="692696"/>
            <a:ext cx="3168352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Образовательная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2197357"/>
            <a:ext cx="2232248" cy="1004655"/>
          </a:xfrm>
          <a:prstGeom prst="roundRect">
            <a:avLst/>
          </a:prstGeom>
          <a:solidFill>
            <a:srgbClr val="F6FA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Совместная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7808" y="2204864"/>
            <a:ext cx="2252397" cy="1004654"/>
          </a:xfrm>
          <a:prstGeom prst="roundRect">
            <a:avLst/>
          </a:prstGeom>
          <a:solidFill>
            <a:srgbClr val="F6FA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Самостоятельная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2197358"/>
            <a:ext cx="2273806" cy="1004654"/>
          </a:xfrm>
          <a:prstGeom prst="roundRect">
            <a:avLst/>
          </a:prstGeom>
          <a:solidFill>
            <a:srgbClr val="F6FA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Взаимодействие с родителями и социумом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555776" y="1582448"/>
            <a:ext cx="792088" cy="6149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74230">
            <a:off x="5865863" y="1607332"/>
            <a:ext cx="9144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>
            <a:stCxn id="8" idx="4"/>
            <a:endCxn id="11" idx="0"/>
          </p:cNvCxnSpPr>
          <p:nvPr/>
        </p:nvCxnSpPr>
        <p:spPr>
          <a:xfrm>
            <a:off x="4644006" y="1844824"/>
            <a:ext cx="1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89586" y="3835061"/>
            <a:ext cx="28702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Организованная образовательная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161744" y="3883495"/>
            <a:ext cx="2667939" cy="1247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режимных моментах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30871" y="3804026"/>
            <a:ext cx="3033617" cy="1358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Организация деятельности в различных центрах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3" name="Прямая со стрелкой 22"/>
          <p:cNvCxnSpPr>
            <a:endCxn id="19" idx="0"/>
          </p:cNvCxnSpPr>
          <p:nvPr/>
        </p:nvCxnSpPr>
        <p:spPr>
          <a:xfrm flipH="1">
            <a:off x="1624708" y="3209519"/>
            <a:ext cx="138980" cy="6255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0" idx="0"/>
          </p:cNvCxnSpPr>
          <p:nvPr/>
        </p:nvCxnSpPr>
        <p:spPr>
          <a:xfrm>
            <a:off x="4495713" y="3209518"/>
            <a:ext cx="1" cy="67397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092280" y="3209519"/>
            <a:ext cx="144016" cy="5945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0190" y="288635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42501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Особенности содержания культурных практик с детьми </a:t>
            </a:r>
          </a:p>
        </p:txBody>
      </p:sp>
      <p:sp>
        <p:nvSpPr>
          <p:cNvPr id="12" name="Багетная рамка 11"/>
          <p:cNvSpPr/>
          <p:nvPr/>
        </p:nvSpPr>
        <p:spPr>
          <a:xfrm>
            <a:off x="251520" y="3356992"/>
            <a:ext cx="3240360" cy="1585276"/>
          </a:xfrm>
          <a:prstGeom prst="bevel">
            <a:avLst/>
          </a:prstGeom>
          <a:solidFill>
            <a:srgbClr val="FFFF00"/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Сенсорные и интеллектуальные практики 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251520" y="1664803"/>
            <a:ext cx="2561954" cy="1544715"/>
          </a:xfrm>
          <a:prstGeom prst="bevel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Коллективная и индивидуальная трудовая деятельность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987824" y="1419719"/>
            <a:ext cx="3528392" cy="2122229"/>
          </a:xfrm>
          <a:prstGeom prst="bevel">
            <a:avLst/>
          </a:prstGeom>
          <a:solidFill>
            <a:srgbClr val="FFFF00"/>
          </a:solidFill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Ситуации </a:t>
            </a:r>
            <a:r>
              <a:rPr lang="ru-RU" b="1" dirty="0">
                <a:solidFill>
                  <a:srgbClr val="002060"/>
                </a:solidFill>
              </a:rPr>
              <a:t>общения и накопления положительного социально-эмоционального опыта </a:t>
            </a:r>
          </a:p>
          <a:p>
            <a:pPr algn="ctr"/>
            <a:endParaRPr lang="ru-RU" b="1" dirty="0"/>
          </a:p>
        </p:txBody>
      </p:sp>
      <p:sp>
        <p:nvSpPr>
          <p:cNvPr id="15" name="Багетная рамка 14"/>
          <p:cNvSpPr/>
          <p:nvPr/>
        </p:nvSpPr>
        <p:spPr>
          <a:xfrm>
            <a:off x="5652120" y="3401800"/>
            <a:ext cx="3288950" cy="1585276"/>
          </a:xfrm>
          <a:prstGeom prst="bevel">
            <a:avLst/>
          </a:prstGeom>
          <a:solidFill>
            <a:srgbClr val="FFFF00"/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Музыкально-театральная </a:t>
            </a:r>
            <a:r>
              <a:rPr lang="ru-RU" b="1" dirty="0">
                <a:solidFill>
                  <a:srgbClr val="002060"/>
                </a:solidFill>
              </a:rPr>
              <a:t>и литературная </a:t>
            </a:r>
            <a:r>
              <a:rPr lang="ru-RU" b="1" dirty="0" smtClean="0">
                <a:solidFill>
                  <a:srgbClr val="002060"/>
                </a:solidFill>
              </a:rPr>
              <a:t>гостиная 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6" name="Багетная рамка 15"/>
          <p:cNvSpPr/>
          <p:nvPr/>
        </p:nvSpPr>
        <p:spPr>
          <a:xfrm>
            <a:off x="6516216" y="1664804"/>
            <a:ext cx="2627784" cy="1544714"/>
          </a:xfrm>
          <a:prstGeom prst="bevel">
            <a:avLst/>
          </a:prstGeom>
          <a:solidFill>
            <a:srgbClr val="FFFF00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Совместная </a:t>
            </a:r>
            <a:r>
              <a:rPr lang="ru-RU" b="1" dirty="0">
                <a:solidFill>
                  <a:srgbClr val="002060"/>
                </a:solidFill>
              </a:rPr>
              <a:t>игра воспитателя и детей </a:t>
            </a:r>
          </a:p>
          <a:p>
            <a:pPr algn="ctr"/>
            <a:endParaRPr lang="ru-RU" b="1" dirty="0"/>
          </a:p>
        </p:txBody>
      </p:sp>
      <p:sp>
        <p:nvSpPr>
          <p:cNvPr id="17" name="Багетная рамка 16"/>
          <p:cNvSpPr/>
          <p:nvPr/>
        </p:nvSpPr>
        <p:spPr>
          <a:xfrm>
            <a:off x="3761910" y="3581820"/>
            <a:ext cx="1980220" cy="1225236"/>
          </a:xfrm>
          <a:prstGeom prst="bevel">
            <a:avLst/>
          </a:prstGeom>
          <a:solidFill>
            <a:srgbClr val="FFFF00"/>
          </a:solid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Детский досуг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lvl="0" algn="ctr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ru-RU" sz="2000" b="1" dirty="0">
                <a:solidFill>
                  <a:srgbClr val="002060"/>
                </a:solidFill>
                <a:latin typeface="Lucida Sans Unicode"/>
                <a:cs typeface="+mn-cs"/>
              </a:rPr>
              <a:t>Разнообразие способов и направлений поддержки детской инициативы </a:t>
            </a:r>
            <a:endParaRPr lang="ru-RU" sz="2000" b="1" dirty="0" smtClean="0">
              <a:solidFill>
                <a:srgbClr val="002060"/>
              </a:solidFill>
              <a:latin typeface="Lucida Sans Unicode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0190" y="288635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419872" y="1230170"/>
            <a:ext cx="259228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ucida Sans Unicode"/>
              </a:rPr>
              <a:t>Вводить адекватную оценку результата </a:t>
            </a:r>
            <a:r>
              <a:rPr lang="ru-RU" b="1" dirty="0">
                <a:solidFill>
                  <a:srgbClr val="002060"/>
                </a:solidFill>
                <a:latin typeface="Lucida Sans Unicode"/>
              </a:rPr>
              <a:t>деятельности ребенка 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184068" y="2597397"/>
            <a:ext cx="3816424" cy="20162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Lucida Sans Unicode"/>
              </a:rPr>
              <a:t>Спокойно реагировать на неуспех ребенка и предлагать несколько вариантов исправления работы</a:t>
            </a:r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179512" y="2914637"/>
            <a:ext cx="3312368" cy="18318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Lucida Sans Unicode"/>
              </a:rPr>
              <a:t>При необходимости помогать детям решать проблемы при организации игры.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03176" y="830615"/>
            <a:ext cx="3600400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Lucida Sans Unicode"/>
              </a:rPr>
              <a:t>Создавать ситуации, позволяющие ребенку реализовать свою компетентность</a:t>
            </a:r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2915816" y="2813421"/>
            <a:ext cx="3240360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Lucida Sans Unicode"/>
              </a:rPr>
              <a:t>Поддерживать чувство гордости за свой труд и удовлетворение его результатами</a:t>
            </a: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5408242" y="830615"/>
            <a:ext cx="3504974" cy="17667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Lucida Sans Unicode"/>
              </a:rPr>
              <a:t>Создавать условия для различной самостоятельной творческой деятельности детей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83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5180694"/>
              </p:ext>
            </p:extLst>
          </p:nvPr>
        </p:nvGraphicFramePr>
        <p:xfrm>
          <a:off x="1043608" y="404664"/>
          <a:ext cx="696972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915816" y="2204864"/>
            <a:ext cx="3438624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Коррекционно – развивающая работа в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8226"/>
            <a:ext cx="4162834" cy="73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792" y="982578"/>
            <a:ext cx="8262664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ru-RU" sz="2400" dirty="0">
                <a:solidFill>
                  <a:srgbClr val="0070C0"/>
                </a:solidFill>
                <a:latin typeface="Lucida Sans Unicode"/>
                <a:cs typeface="+mn-cs"/>
              </a:rPr>
              <a:t>В данной презентации мы познакомим Вас: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  <a:cs typeface="+mn-cs"/>
              </a:rPr>
              <a:t>С понятием образовательная программа и для чего она необходима?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  <a:cs typeface="+mn-cs"/>
              </a:rPr>
              <a:t>Моделью образовательной программы.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  <a:cs typeface="+mn-cs"/>
              </a:rPr>
              <a:t>Основными направлениями развития детей и образовательными областями. 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  <a:cs typeface="+mn-cs"/>
              </a:rPr>
              <a:t>Разделами основной образовательной программы дошкольного образования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Lucida Sans Unicode"/>
                <a:cs typeface="+mn-cs"/>
              </a:rPr>
              <a:t>Формами взаимодействия педагогического коллектива с семьями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230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564904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3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подчеркивает </a:t>
            </a:r>
            <a:r>
              <a:rPr lang="ru-RU" sz="3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ценность семьи как уникального института воспитания и необходимость развития ответственных и плодотворных отношений с семьями воспитанников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110536" cy="230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6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267744" y="493607"/>
            <a:ext cx="4464496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взаимоотношений  МАДОУ  с семьями воспитанников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67660" y="1509581"/>
            <a:ext cx="3932332" cy="1415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общение на равных, где ни одной из сторон взаимодействия не принадлежит привилегия указывать, контролировать, оценивать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291529" y="2940181"/>
            <a:ext cx="4015366" cy="19802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способ организации совместной деятельности, которая  осуществляется на основании образного восприятия человеком себя, других людей и социальных явлений окружающего мира (социальной перцепции) и с помощью общения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33263" y="476672"/>
            <a:ext cx="727280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Целевые ориентиры дошкольного </a:t>
            </a:r>
            <a:r>
              <a:rPr lang="ru-RU" dirty="0" smtClean="0">
                <a:solidFill>
                  <a:schemeClr val="tx1"/>
                </a:solidFill>
              </a:rPr>
              <a:t>образовани</a:t>
            </a:r>
            <a:r>
              <a:rPr lang="ru-RU" dirty="0">
                <a:solidFill>
                  <a:schemeClr val="tx1"/>
                </a:solidFill>
              </a:rPr>
              <a:t>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484040"/>
            <a:ext cx="2448272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Инициативность и самостоятельность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3016" y="1484784"/>
            <a:ext cx="2664296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Развитость воображения, фантазии, творчества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586878"/>
            <a:ext cx="2990665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Положительное отношение к себе и другим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3056" y="2604356"/>
            <a:ext cx="248427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Уверенность в своих силах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07427" y="1484040"/>
            <a:ext cx="2736304" cy="8648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Умение подчиняться социальным нормам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5398" y="3951058"/>
            <a:ext cx="266429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Развитость крупной и мелкой моторики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2996" y="3948489"/>
            <a:ext cx="3024336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Способность к волевым усилиям в разных видах деятельности.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3273" y="2604356"/>
            <a:ext cx="2325666" cy="9186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Проявление любознательности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7724" y="3861048"/>
            <a:ext cx="2816764" cy="11161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Способность к принятию собственных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3559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331640" y="836712"/>
            <a:ext cx="6485791" cy="41044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0"/>
              </a:spcAft>
            </a:pPr>
            <a:r>
              <a:rPr lang="ru-RU" sz="7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Спасибо, </a:t>
            </a:r>
            <a:endParaRPr lang="ru-RU" sz="7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7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endParaRPr lang="ru-RU" sz="7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7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 с нами!</a:t>
            </a:r>
          </a:p>
        </p:txBody>
      </p:sp>
    </p:spTree>
    <p:extLst>
      <p:ext uri="{BB962C8B-B14F-4D97-AF65-F5344CB8AC3E}">
        <p14:creationId xmlns:p14="http://schemas.microsoft.com/office/powerpoint/2010/main" val="20156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48680"/>
            <a:ext cx="871296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детском саду </a:t>
            </a:r>
          </a:p>
          <a:p>
            <a:pPr algn="ctr"/>
            <a:r>
              <a:rPr lang="ru-RU" sz="3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ункционируют 6 групп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общеразвивающей направленности:</a:t>
            </a:r>
          </a:p>
          <a:p>
            <a:pPr algn="ctr"/>
            <a:endParaRPr lang="ru-RU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  - от 3 до 4 лет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средняя группа - от </a:t>
            </a:r>
            <a:r>
              <a:rPr lang="ru-RU" sz="28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4 до 5 </a:t>
            </a: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старшая  группа </a:t>
            </a: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- от </a:t>
            </a:r>
            <a:r>
              <a:rPr lang="ru-RU" sz="28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5 до 6 </a:t>
            </a: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 </a:t>
            </a: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- от </a:t>
            </a:r>
            <a:r>
              <a:rPr lang="ru-RU" sz="28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6 до 7 </a:t>
            </a:r>
            <a:r>
              <a:rPr lang="ru-RU" sz="28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8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54868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Кадровый 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потенциал</a:t>
            </a:r>
          </a:p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/>
                <a:cs typeface="+mn-cs"/>
              </a:rPr>
              <a:t>МАДОУ – детского сада № 453 «Радуга </a:t>
            </a:r>
            <a:r>
              <a:rPr lang="ru-RU" sz="2400" b="1" dirty="0" smtClean="0">
                <a:solidFill>
                  <a:srgbClr val="006666"/>
                </a:solidFill>
                <a:latin typeface="Times New Roman"/>
                <a:cs typeface="+mn-cs"/>
              </a:rPr>
              <a:t>детства»</a:t>
            </a:r>
            <a:endParaRPr 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559" y="1749009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buClr>
                <a:srgbClr val="FF0000"/>
              </a:buClr>
              <a:defRPr/>
            </a:pPr>
            <a:r>
              <a:rPr lang="ru-RU" sz="2400" dirty="0">
                <a:solidFill>
                  <a:srgbClr val="002060"/>
                </a:solidFill>
                <a:latin typeface="Times New Roman"/>
                <a:cs typeface="+mn-cs"/>
              </a:rPr>
              <a:t>Качество образовательного процесса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осуществляют:</a:t>
            </a:r>
          </a:p>
          <a:p>
            <a:pPr marL="342900" lvl="0" indent="-342900" algn="just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Заведующий</a:t>
            </a:r>
          </a:p>
          <a:p>
            <a:pPr marL="342900" lvl="0" indent="-342900" algn="just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Заместитель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+mn-cs"/>
              </a:rPr>
              <a:t>заведующего по ВМР</a:t>
            </a:r>
          </a:p>
          <a:p>
            <a:pPr lvl="0" algn="just">
              <a:spcBef>
                <a:spcPts val="0"/>
              </a:spcBef>
              <a:buClr>
                <a:srgbClr val="FF0000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8 педагогов:</a:t>
            </a:r>
          </a:p>
          <a:p>
            <a:pPr marL="342900" lvl="0" indent="-342900" algn="just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1 музыкальный руководитель</a:t>
            </a:r>
          </a:p>
          <a:p>
            <a:pPr marL="342900" lvl="0" indent="-342900" algn="just">
              <a:spcBef>
                <a:spcPts val="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учитель - логопед</a:t>
            </a:r>
            <a:endParaRPr lang="ru-RU" sz="2400" dirty="0">
              <a:solidFill>
                <a:srgbClr val="002060"/>
              </a:solidFill>
              <a:latin typeface="Times New Roman"/>
              <a:cs typeface="+mn-cs"/>
            </a:endParaRPr>
          </a:p>
          <a:p>
            <a:pPr lvl="0" algn="just">
              <a:spcBef>
                <a:spcPts val="0"/>
              </a:spcBef>
              <a:buClr>
                <a:srgbClr val="FF0000"/>
              </a:buClr>
              <a:defRPr/>
            </a:pPr>
            <a:endParaRPr lang="ru-RU" sz="2400" dirty="0">
              <a:solidFill>
                <a:srgbClr val="002060"/>
              </a:solidFill>
              <a:latin typeface="Times New Roman"/>
              <a:cs typeface="+mn-cs"/>
            </a:endParaRPr>
          </a:p>
          <a:p>
            <a:pPr lvl="0" algn="just">
              <a:spcBef>
                <a:spcPts val="0"/>
              </a:spcBef>
              <a:buClr>
                <a:srgbClr val="FF0000"/>
              </a:buCl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Всего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+mn-cs"/>
              </a:rPr>
              <a:t>имеют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cs typeface="+mn-cs"/>
              </a:rPr>
              <a:t>педагогическое образование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cs typeface="+mn-cs"/>
              </a:rPr>
              <a:t>100% 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40467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Основная образовательная программа дошкольного образования 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МАДОУ -детский </a:t>
            </a: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сад 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№453 «Радуга детства» разработана </a:t>
            </a: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в соответствии с федеральным государственным образовательным стандартом дошкольного образования (Приказ Министерства образования и науки РФ от 17 октября 2013 г. №1155) и 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с учетом </a:t>
            </a:r>
            <a:r>
              <a:rPr lang="ru-RU" dirty="0">
                <a:solidFill>
                  <a:srgbClr val="003399"/>
                </a:solidFill>
                <a:latin typeface="Times New Roman"/>
                <a:ea typeface="Times New Roman"/>
              </a:rPr>
              <a:t>примерной основной образовательной программы дошкольного </a:t>
            </a:r>
            <a:r>
              <a:rPr lang="ru-RU" dirty="0" smtClean="0">
                <a:solidFill>
                  <a:srgbClr val="003399"/>
                </a:solidFill>
                <a:latin typeface="Times New Roman"/>
                <a:ea typeface="Times New Roman"/>
              </a:rPr>
              <a:t>образования. (одобрена решением федерального учебно-методического объединения по общему образованию, протокол № 2/15 от 20 мая 2015 года).</a:t>
            </a:r>
            <a:endParaRPr lang="ru-RU" dirty="0">
              <a:solidFill>
                <a:srgbClr val="003399"/>
              </a:solidFill>
              <a:latin typeface="Times New Roman"/>
              <a:ea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0978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72596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Times New Roman"/>
                <a:ea typeface="Times New Roman"/>
              </a:rPr>
              <a:t>При разработке Программы учитывались </a:t>
            </a:r>
            <a:r>
              <a:rPr lang="ru-RU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нормативные </a:t>
            </a:r>
            <a:r>
              <a:rPr lang="ru-RU" b="1" dirty="0">
                <a:solidFill>
                  <a:srgbClr val="003399"/>
                </a:solidFill>
                <a:latin typeface="Times New Roman"/>
                <a:ea typeface="Times New Roman"/>
              </a:rPr>
              <a:t>документы</a:t>
            </a:r>
            <a:r>
              <a:rPr lang="ru-RU" b="1" dirty="0" smtClean="0">
                <a:solidFill>
                  <a:srgbClr val="003399"/>
                </a:solidFill>
                <a:latin typeface="Times New Roman"/>
                <a:ea typeface="Times New Roman"/>
              </a:rPr>
              <a:t>:</a:t>
            </a:r>
          </a:p>
          <a:p>
            <a:pPr algn="ctr"/>
            <a:endParaRPr lang="ru-RU" b="1" dirty="0" smtClean="0">
              <a:solidFill>
                <a:srgbClr val="003399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от 29 декабря 2012 г. №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273-ФЗ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 государственный образовательный стандарт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(ФГОС ДО)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СанПиН 2.4.1.3049-13 «Санитарно- 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</p:txBody>
      </p:sp>
    </p:spTree>
    <p:extLst>
      <p:ext uri="{BB962C8B-B14F-4D97-AF65-F5344CB8AC3E}">
        <p14:creationId xmlns:p14="http://schemas.microsoft.com/office/powerpoint/2010/main" val="4960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0420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958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11689" r="50173" b="13461"/>
          <a:stretch/>
        </p:blipFill>
        <p:spPr bwMode="auto">
          <a:xfrm>
            <a:off x="2771800" y="378919"/>
            <a:ext cx="2895281" cy="384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862">
            <a:off x="6311977" y="776531"/>
            <a:ext cx="2048559" cy="316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0005">
            <a:off x="657790" y="1909178"/>
            <a:ext cx="2316259" cy="3380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700">
            <a:off x="5121150" y="3549310"/>
            <a:ext cx="1757866" cy="2451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2356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Программа учитывает потребности воспитанников, их родителей, общественности и социума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1488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Содержание Программы учитывает возрастные и индивидуальные особенности контингента детей, воспитывающихся в образовательном учреждении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2"/>
          <a:stretch/>
        </p:blipFill>
        <p:spPr bwMode="auto">
          <a:xfrm>
            <a:off x="2419038" y="1477674"/>
            <a:ext cx="3918570" cy="1837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375756" y="467249"/>
            <a:ext cx="4752528" cy="1152128"/>
          </a:xfrm>
          <a:prstGeom prst="ellipse">
            <a:avLst/>
          </a:prstGeom>
          <a:solidFill>
            <a:srgbClr val="E7F0AE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kern="0" cap="small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цели Программы:</a:t>
            </a:r>
            <a:endParaRPr lang="ru-RU" sz="2800" b="1" kern="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3014397"/>
            <a:ext cx="3672408" cy="2384066"/>
          </a:xfrm>
          <a:prstGeom prst="ellipse">
            <a:avLst/>
          </a:prstGeom>
          <a:solidFill>
            <a:srgbClr val="E7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Создание благоприятных условий для полноценного проживания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ребенком дошкольного детства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076056" y="1412776"/>
            <a:ext cx="3960440" cy="3816424"/>
          </a:xfrm>
          <a:prstGeom prst="ellipse">
            <a:avLst/>
          </a:prstGeom>
          <a:solidFill>
            <a:srgbClr val="E7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Формирование основ базовой культуры личности, всестороннее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развитие психических и физических качеств в соответствии с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возрастными и индивидуальными особенностями ребенка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7504" y="1108778"/>
            <a:ext cx="2808312" cy="1954052"/>
          </a:xfrm>
          <a:prstGeom prst="ellipse">
            <a:avLst/>
          </a:prstGeom>
          <a:solidFill>
            <a:srgbClr val="E7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Подготовка к жизни в современном обществе, обучению в школе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71800" y="1642713"/>
            <a:ext cx="2880320" cy="1738938"/>
          </a:xfrm>
          <a:prstGeom prst="ellipse">
            <a:avLst/>
          </a:prstGeom>
          <a:solidFill>
            <a:srgbClr val="E7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 </a:t>
            </a:r>
            <a:r>
              <a:rPr lang="ru-RU" b="1" dirty="0">
                <a:solidFill>
                  <a:schemeClr val="tx1"/>
                </a:solidFill>
              </a:rPr>
              <a:t>Обеспечение безопасности жизнедеятельности </a:t>
            </a:r>
            <a:r>
              <a:rPr lang="ru-RU" b="1" dirty="0" smtClean="0">
                <a:solidFill>
                  <a:schemeClr val="tx1"/>
                </a:solidFill>
              </a:rPr>
              <a:t>дошкольника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flipH="1">
            <a:off x="1603296" y="396240"/>
            <a:ext cx="6430416" cy="786408"/>
          </a:xfrm>
          <a:prstGeom prst="roundRect">
            <a:avLst/>
          </a:prstGeom>
          <a:solidFill>
            <a:srgbClr val="E7F0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Структура основной образовательной программы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13296" y="1259786"/>
            <a:ext cx="3024336" cy="792088"/>
          </a:xfrm>
          <a:prstGeom prst="roundRect">
            <a:avLst/>
          </a:prstGeom>
          <a:solidFill>
            <a:srgbClr val="E7F0A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 раздела ООП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(п.14 ФГОС ООО)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77856"/>
            <a:ext cx="2016224" cy="3168352"/>
          </a:xfrm>
          <a:prstGeom prst="rect">
            <a:avLst/>
          </a:prstGeom>
          <a:solidFill>
            <a:srgbClr val="E7F0A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Целевой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ояснительная записка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Цели и задачи реализации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Принципы и подходы к формированию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ланируемые результата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истема оценки достижений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7" y="2160758"/>
            <a:ext cx="3831787" cy="3325642"/>
          </a:xfrm>
          <a:prstGeom prst="rect">
            <a:avLst/>
          </a:prstGeom>
          <a:solidFill>
            <a:srgbClr val="E7F0A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Содержательный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Описание образовательной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Описание вариативных форм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Описание образовательной деятельности по профессиональной коррекции  нарушений развития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Особенности обр. деятельности разных видов культурных практик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Способы и направления поддержки детской инициативы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Особенности взаимодействия </a:t>
            </a:r>
            <a:r>
              <a:rPr lang="ru-RU" sz="1400" dirty="0" err="1" smtClean="0">
                <a:solidFill>
                  <a:schemeClr val="tx1"/>
                </a:solidFill>
              </a:rPr>
              <a:t>пед</a:t>
            </a:r>
            <a:r>
              <a:rPr lang="ru-RU" sz="1400" dirty="0" smtClean="0">
                <a:solidFill>
                  <a:schemeClr val="tx1"/>
                </a:solidFill>
              </a:rPr>
              <a:t>. Коллектива с семьями воспитанников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3728" y="2051874"/>
            <a:ext cx="2533381" cy="3140450"/>
          </a:xfrm>
          <a:prstGeom prst="rect">
            <a:avLst/>
          </a:prstGeom>
          <a:solidFill>
            <a:srgbClr val="E7F0A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Организационный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Описание материально-технического обеспечения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Обеспеченность методическими материалами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Режим дня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Особенности традиционных событий, праздников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Особенности организации  РППС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937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МУНИЦИПАЛЬНОЕ АВТОНОМНОЕ ДОШКОЛЬНОЕ ОБРАЗОВАТЕЛЬНОЕ УЧРЕЖДЕНИЕ - ДЕТСКИЙ САД № 453 «Радуга детства»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условиям   реализации ООП  ДО</vt:lpstr>
      <vt:lpstr>Презентация PowerPoint</vt:lpstr>
      <vt:lpstr>Содержание образовательной деятельности включает пять образовательных областей</vt:lpstr>
      <vt:lpstr>и девять видов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810</cp:revision>
  <dcterms:created xsi:type="dcterms:W3CDTF">2010-05-23T14:28:12Z</dcterms:created>
  <dcterms:modified xsi:type="dcterms:W3CDTF">2019-01-08T16:32:32Z</dcterms:modified>
</cp:coreProperties>
</file>