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0" r:id="rId5"/>
    <p:sldId id="276" r:id="rId6"/>
    <p:sldId id="278" r:id="rId7"/>
    <p:sldId id="261" r:id="rId8"/>
    <p:sldId id="264" r:id="rId9"/>
    <p:sldId id="279" r:id="rId10"/>
    <p:sldId id="274" r:id="rId11"/>
    <p:sldId id="280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990A55-8AEE-4863-BB2E-7DDB7303358B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7F4293-C0DB-4EBF-8AF1-2751C7E6A787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 smtClean="0"/>
              <a:t>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 smtClean="0"/>
              <a:t>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 smtClean="0"/>
              <a:t>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 smtClean="0"/>
              <a:t>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 smtClean="0"/>
              <a:t>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95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 smtClean="0"/>
              <a:t>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914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39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4BC8B-E9CD-40C2-B05E-9097AD193532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EB257-955F-4829-9A65-BCE17F4F6ED5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17003-299D-4F06-A5AE-06D81E5F5F4E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2B9A48-4018-4230-9CE7-F3875B082377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0F3C09-241B-4945-BF62-2408DAE18C19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C2F6BC-5C2D-4B96-94FF-35B68B4825EE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 с листь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CE073D-2802-463C-8955-56BD4B9AF0C4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8413FA-3532-48B2-9C59-2AF90854CAF3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98185-1471-4B35-B6C6-A98E5E838B16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8319D1-3E61-4499-80C7-4FF0CF510C3A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8" name="Рисунок 67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7" name="Рисунок 2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716AAF-30BE-48FB-83F5-275126B2DF8D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Рисунок 5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1D5BF5-CC1A-43B4-9D04-C59C2D20D8AE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лилиния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 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 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0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4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96CAAF-3646-4C37-8160-9398561B4B4D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6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8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8651D2-165A-43E5-BBBB-00AF96BFFD3D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9" name="Полилиния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1" name="Полилиния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2" name="Полилиния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4" name="Полилиния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5" name="Полилиния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8" name="Полилиния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9" name="Рисунок 37"/>
          <p:cNvSpPr>
            <a:spLocks noGrp="1"/>
          </p:cNvSpPr>
          <p:nvPr>
            <p:ph type="pic" sz="quarter" idx="13" hasCustomPrompt="1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dirty="0" smtClean="0"/>
              <a:t>Щелкните значок, чтобы </a:t>
            </a:r>
            <a:br>
              <a:rPr lang="ru-RU" dirty="0" smtClean="0"/>
            </a:br>
            <a:r>
              <a:rPr lang="ru-RU" dirty="0" smtClean="0"/>
              <a:t>добавить рисунок</a:t>
            </a:r>
            <a:endParaRPr lang="ru-RU" dirty="0"/>
          </a:p>
        </p:txBody>
      </p:sp>
      <p:sp>
        <p:nvSpPr>
          <p:cNvPr id="50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1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2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 rtl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16A89B2A-9F74-41DB-BC03-430058105A43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0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1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2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B940A-B890-4C79-B5DF-44C09DBAF2C8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5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прямоугольных рисунка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8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9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0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4EFF0B52-E050-4266-A362-4A3734394FC1}" type="datetime1">
              <a:rPr lang="ru-RU" smtClean="0"/>
              <a:t>28.03.2022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882007B2-2FA3-4CDF-AB54-D158D04307EE}" type="datetime1">
              <a:rPr lang="ru-RU" noProof="0" smtClean="0"/>
              <a:t>28.03.2022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636105"/>
            <a:ext cx="3276601" cy="1097280"/>
          </a:xfrm>
        </p:spPr>
        <p:txBody>
          <a:bodyPr rtlCol="0">
            <a:normAutofit/>
          </a:bodyPr>
          <a:lstStyle/>
          <a:p>
            <a:pPr algn="ctr"/>
            <a:r>
              <a:rPr lang="ru-RU" sz="1800" b="1" dirty="0"/>
              <a:t>МАДОУ детский сад №</a:t>
            </a:r>
            <a:r>
              <a:rPr lang="ru-RU" sz="1800" b="1" dirty="0" smtClean="0"/>
              <a:t>453</a:t>
            </a:r>
            <a:br>
              <a:rPr lang="ru-RU" sz="1800" b="1" dirty="0" smtClean="0"/>
            </a:br>
            <a:r>
              <a:rPr lang="ru-RU" sz="1800" b="1" dirty="0" smtClean="0"/>
              <a:t> </a:t>
            </a:r>
            <a:r>
              <a:rPr lang="ru-RU" sz="1800" b="1" dirty="0"/>
              <a:t>«Радуга детства»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2967" y="2274073"/>
            <a:ext cx="3859033" cy="2520564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ru-RU" sz="2400" dirty="0" smtClean="0"/>
              <a:t>«</a:t>
            </a:r>
            <a:r>
              <a:rPr lang="ru-RU" sz="3500" b="1" dirty="0" smtClean="0"/>
              <a:t>Путешествие по зарубежным сказкам прошлых лет</a:t>
            </a:r>
            <a:r>
              <a:rPr lang="ru-RU" sz="3500" b="1" dirty="0" smtClean="0"/>
              <a:t>»</a:t>
            </a:r>
          </a:p>
          <a:p>
            <a:pPr rtl="0"/>
            <a:r>
              <a:rPr lang="ru-RU" sz="2400" dirty="0" smtClean="0"/>
              <a:t>Участники: дети старшей группы.</a:t>
            </a:r>
          </a:p>
          <a:p>
            <a:pPr rtl="0"/>
            <a:r>
              <a:rPr lang="ru-RU" sz="2400" dirty="0" smtClean="0"/>
              <a:t>Руководители: Сидорова Е.В.</a:t>
            </a:r>
          </a:p>
          <a:p>
            <a:pPr rtl="0"/>
            <a:r>
              <a:rPr lang="ru-RU" sz="2400" dirty="0" smtClean="0"/>
              <a:t>Симонова Т.А.</a:t>
            </a:r>
            <a:endParaRPr lang="ru-RU" sz="2400" dirty="0" smtClean="0"/>
          </a:p>
          <a:p>
            <a:pPr rtl="0"/>
            <a:endParaRPr lang="ru-RU" sz="2400" dirty="0"/>
          </a:p>
        </p:txBody>
      </p:sp>
      <p:pic>
        <p:nvPicPr>
          <p:cNvPr id="5" name="Picture 2" descr="https://sun9-10.userapi.com/impg/u98iLWtqvlWiwOeRqlknFJ-zLhPQQTJ8mjUfOA/KC-TMurMF5w.jpg?size=828x448&amp;quality=96&amp;sign=fcabfa519505a7b6d117d574ac5acfc2&amp;type=album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r="15373"/>
          <a:stretch/>
        </p:blipFill>
        <p:spPr bwMode="auto">
          <a:xfrm>
            <a:off x="1113183" y="1240403"/>
            <a:ext cx="6440556" cy="411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Результаты проекта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33671" y="1523999"/>
            <a:ext cx="5254551" cy="2784546"/>
          </a:xfrm>
        </p:spPr>
        <p:txBody>
          <a:bodyPr rtlCol="0"/>
          <a:lstStyle/>
          <a:p>
            <a:pPr lvl="0"/>
            <a:r>
              <a:rPr lang="ru-RU" dirty="0"/>
              <a:t>У детей проявится интерес к чтению.</a:t>
            </a:r>
          </a:p>
          <a:p>
            <a:pPr lvl="0"/>
            <a:r>
              <a:rPr lang="ru-RU" dirty="0"/>
              <a:t>Дети </a:t>
            </a:r>
            <a:r>
              <a:rPr lang="ru-RU" dirty="0" smtClean="0"/>
              <a:t>стали </a:t>
            </a:r>
            <a:r>
              <a:rPr lang="ru-RU" dirty="0"/>
              <a:t>узнавать авторов </a:t>
            </a:r>
            <a:r>
              <a:rPr lang="ru-RU" dirty="0" smtClean="0"/>
              <a:t>произведений и познакомились со многими персонажами.</a:t>
            </a:r>
            <a:endParaRPr lang="ru-RU" dirty="0"/>
          </a:p>
          <a:p>
            <a:pPr lvl="0"/>
            <a:r>
              <a:rPr lang="ru-RU" dirty="0"/>
              <a:t>Дети научатся производить элементарный анализ произведениям.</a:t>
            </a:r>
          </a:p>
          <a:p>
            <a:pPr rtl="0"/>
            <a:endParaRPr lang="ru-RU" dirty="0"/>
          </a:p>
        </p:txBody>
      </p:sp>
      <p:pic>
        <p:nvPicPr>
          <p:cNvPr id="9" name="Picture 2" descr="hello_html_3cda9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40" y="2591668"/>
            <a:ext cx="4872956" cy="348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242999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  <a:t>Конец!</a:t>
            </a:r>
            <a:b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https://newbookshop.ru/pictures/1015824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7403">
            <a:off x="1224501" y="2886323"/>
            <a:ext cx="2512612" cy="34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ytoysgroup.scene7.com/is/image/myToys/ext/4787300-01.jpg$x$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15080" r="20553" b="15044"/>
          <a:stretch/>
        </p:blipFill>
        <p:spPr bwMode="auto">
          <a:xfrm>
            <a:off x="4436828" y="2743201"/>
            <a:ext cx="3093057" cy="37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1.ozone.ru/multimedia/1025266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135">
            <a:off x="8274186" y="2860496"/>
            <a:ext cx="2476912" cy="33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2553" y="270344"/>
            <a:ext cx="925531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слышим слово «сказка», в нашей памяти всплывают теплые воспоминания уютных семейных вечеров, когда мама читает или рассказывает нам сказки.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 – это мир, в который хочется вернуться и пережить все события заново, даже будучи взрослым.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жанр – один и самых популярных и любимых в литературе народов мира. Хорошо известно и его развивающее значение: сказки знакомят детей с нравственными понятиями, расширяют словарный запас, развивают фантазию и воображение, способны благотворно влиять на эмоциональную сферу. Именно поэтому актуальность этого жанра никогда не угасает.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Настоящий проект знакомит детей с зарубежными сказками прошлых лет.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48069" y="532737"/>
            <a:ext cx="4572000" cy="4895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6195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интерес детей к художественным произведениям.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6195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представления детей о произведениях зарубежных авторов.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6195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производить элементарный анализ произведений.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6195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речь.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6195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память, слуховое внимание, воображение.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36195" algn="just">
              <a:lnSpc>
                <a:spcPct val="150000"/>
              </a:lnSpc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6195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любовь к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чтению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64.userapi.com/impg/e0Hcx0ui_iUluX7XEtmfuXySwAkY7aryPjWoOA/mn73TJ4192s.jpg?size=1920x1440&amp;quality=96&amp;sign=4b8a1a77ef34498a85c2e680b3dd7c1e&amp;type=albu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5376"/>
          <a:stretch>
            <a:fillRect/>
          </a:stretch>
        </p:blipFill>
        <p:spPr bwMode="auto">
          <a:xfrm>
            <a:off x="7214209" y="3228229"/>
            <a:ext cx="4564048" cy="31646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sun9-51.userapi.com/impg/Bj6H5nZG3JGo3gEU_dCnIam4J2z2EZrd2GdmBg/SkOOlsecW5A.jpg?size=1440x1920&amp;quality=96&amp;sign=09997c21503eefc0d0b19acac78c92e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 r="30964" b="31541"/>
          <a:stretch/>
        </p:blipFill>
        <p:spPr bwMode="auto">
          <a:xfrm>
            <a:off x="7749955" y="2161483"/>
            <a:ext cx="3270470" cy="4086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5.userapi.com/impg/JDV1oJCH6SuVH-HgNIgYMF-eU1RTQfQjzn1TXw/1itOkzvkrxw.jpg?size=827x988&amp;quality=96&amp;sign=6885a38430dbcaa6f9febb4ba15d69eb&amp;type=album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2884" r="10146"/>
          <a:stretch/>
        </p:blipFill>
        <p:spPr bwMode="auto">
          <a:xfrm>
            <a:off x="1114461" y="2095500"/>
            <a:ext cx="3362324" cy="4381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93812" y="456330"/>
            <a:ext cx="6365946" cy="450119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Знакомство с творчеством Ш. Перро</a:t>
            </a:r>
          </a:p>
        </p:txBody>
      </p:sp>
      <p:pic>
        <p:nvPicPr>
          <p:cNvPr id="1026" name="Picture 2" descr="https://sun9-84.userapi.com/impg/8w-sLvneHj47ukZRMO7JYYTjTmgEtMZl7o5YOg/WdwdMQt4LIs.jpg?size=920x691&amp;quality=96&amp;sign=38c2c326de7433097efc66f6337979e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35" y="0"/>
            <a:ext cx="4060465" cy="236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1.userapi.com/impg/GF1LSWIPq2aZRg94THeTHMqeSGD5V7a0F5iSXQ/_jaNAMGMEmM.jpg?size=1440x1920&amp;quality=96&amp;sign=f21aca6d0191a82e1be37221f5a0b2d5&amp;type=albu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1305"/>
          <a:stretch>
            <a:fillRect/>
          </a:stretch>
        </p:blipFill>
        <p:spPr bwMode="auto">
          <a:xfrm>
            <a:off x="4264352" y="1810056"/>
            <a:ext cx="3619499" cy="4667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7399" y="906449"/>
            <a:ext cx="3305176" cy="1284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000" dirty="0" smtClean="0"/>
              <a:t>Чтение художественной литературы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000" dirty="0" smtClean="0"/>
              <a:t>Лепка «Красная шапочка»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000" dirty="0" smtClean="0"/>
              <a:t>Рисование «Пряничный домик»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000" dirty="0" smtClean="0"/>
              <a:t>Посещение экспозиций г. Екатеринбург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sz="1000" dirty="0"/>
          </a:p>
        </p:txBody>
      </p:sp>
      <p:pic>
        <p:nvPicPr>
          <p:cNvPr id="1036" name="Picture 12" descr="https://sun9-18.userapi.com/impg/acrNoVsliuPe6AhwUn6D35OWR3-YSVQgjFMFog/g-CBvTuSOJs.jpg?size=1920x1839&amp;quality=96&amp;sign=c9541a7db9a741a1f57a09f873ff106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48" y="4752975"/>
            <a:ext cx="2758177" cy="2105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9.userapi.com/impg/cvfpTX5N26gETpZgcqf1hNt8qrHHBcmewFrR_A/4X1G3vYnOMQ.jpg?size=1440x1920&amp;quality=96&amp;sign=ac4807ccd6aa2df0d7046cbb76ca0c62&amp;type=album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1219" b="1219"/>
          <a:stretch/>
        </p:blipFill>
        <p:spPr bwMode="auto">
          <a:xfrm>
            <a:off x="10262070" y="5026736"/>
            <a:ext cx="2383308" cy="2043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un9-86.userapi.com/impg/d0ob95EwhR7ZhDidYpKv236J-j1X74h8ogX52Q/Jcc9oyyNTAM.jpg?size=1920x1440&amp;quality=96&amp;sign=1a744683822a688019ba6898e121763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14086"/>
          <a:stretch/>
        </p:blipFill>
        <p:spPr bwMode="auto">
          <a:xfrm>
            <a:off x="7769749" y="2107096"/>
            <a:ext cx="3298466" cy="4317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диафильмов,  театр и викторины.</a:t>
            </a:r>
            <a:endParaRPr lang="ru-RU" dirty="0"/>
          </a:p>
        </p:txBody>
      </p:sp>
      <p:pic>
        <p:nvPicPr>
          <p:cNvPr id="1026" name="Picture 2" descr="https://sun9-45.userapi.com/impg/YpteOCbzD1omaB9-VKK26zBNUo7EfvOzoJj1Mg/TNJZ4AllylM.jpg?size=1920x1440&amp;quality=96&amp;sign=16c3a4815acb980361aaf8b2513f71b9&amp;type=album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21783" r="13376" b="7184"/>
          <a:stretch/>
        </p:blipFill>
        <p:spPr bwMode="auto">
          <a:xfrm>
            <a:off x="639803" y="2011680"/>
            <a:ext cx="3872285" cy="4605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3-10.userapi.com/impg/f263WE3pn5MZW-4Rm5vGrOf88kOLZxgzfIzA5g/QWirUpQBToc.jpg?size=1920x1440&amp;quality=96&amp;sign=078cb344fb51b57b182be48a063e6073&amp;type=album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26875" r="26041" b="29360"/>
          <a:stretch/>
        </p:blipFill>
        <p:spPr bwMode="auto">
          <a:xfrm>
            <a:off x="0" y="1342620"/>
            <a:ext cx="1869151" cy="1528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6.userapi.com/impg/XjHLMfI9ldbj1LTjBANPVk_p9hNvxZsZ_JiFkw/GlRwGc4FWw8.jpg?size=1440x1920&amp;quality=96&amp;sign=8176a0a887f9080e27e9268cd216078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0" y="1773141"/>
            <a:ext cx="3474720" cy="4707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8.userapi.com/impg/2kdOpcyOuP0FKRRAcppRLcG8j4nD2xxfhCBuTw/-pNHVfSkIR4.jpg?size=1920x1440&amp;quality=96&amp;sign=a3b58d8ab5478ce71dead65388061bdd&amp;type=albu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1" r="21121"/>
          <a:stretch>
            <a:fillRect/>
          </a:stretch>
        </p:blipFill>
        <p:spPr bwMode="auto">
          <a:xfrm>
            <a:off x="2965940" y="5196442"/>
            <a:ext cx="2185951" cy="1568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Теневой театр, рисуем театр на лопатках для малышей.</a:t>
            </a:r>
            <a:endParaRPr lang="ru-RU" dirty="0"/>
          </a:p>
        </p:txBody>
      </p:sp>
      <p:pic>
        <p:nvPicPr>
          <p:cNvPr id="4098" name="Picture 2" descr="https://sun9-4.userapi.com/impg/uMLUqrf1fZ-sdT3jBeyG-yMto7yzwu0vjVT_YA/tGCSFE12RVI.jpg?size=1920x1440&amp;quality=96&amp;sign=817af02258ed21b05f3e9c7aa18999b8&amp;type=album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 bwMode="auto">
          <a:xfrm>
            <a:off x="994334" y="1971923"/>
            <a:ext cx="5015968" cy="3616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104" name="Picture 8" descr="https://sun9-78.userapi.com/impg/asamyGDj2-LDmJEJ7VWaEWz9skfmvLWNUrqE2A/fWgQ-jiI28o.jpg?size=1440x1920&amp;quality=96&amp;sign=c41e61ebc0ea71d6fa69fc0950c89040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b="19298"/>
          <a:stretch/>
        </p:blipFill>
        <p:spPr bwMode="auto">
          <a:xfrm rot="402951">
            <a:off x="8408506" y="1721711"/>
            <a:ext cx="2656337" cy="379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7.userapi.com/impg/fcDgJczgFoNFkBgffSdIShfboX_6vFkFJGszBw/Af0iMMiQ9Po.jpg?size=1920x1440&amp;quality=96&amp;sign=eb0ccbd76bc05a644273e9c9de42a6d4&amp;type=album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r="23752"/>
          <a:stretch>
            <a:fillRect/>
          </a:stretch>
        </p:blipFill>
        <p:spPr bwMode="auto">
          <a:xfrm rot="21232656">
            <a:off x="5675474" y="719179"/>
            <a:ext cx="3048984" cy="387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43.userapi.com/impg/otYYOorL58DA760E_-7UUC5f2kWG0rxd9GpdrA/BVk-4y_N_uE.jpg?size=1920x1440&amp;quality=96&amp;sign=01d0122f5a6ceea37689654a4ca6271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" r="14134" b="14162"/>
          <a:stretch/>
        </p:blipFill>
        <p:spPr bwMode="auto">
          <a:xfrm>
            <a:off x="6171616" y="4619709"/>
            <a:ext cx="2750951" cy="169362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6" name="Picture 2" descr="https://ds05.infourok.ru/uploads/ex/01f8/000c989f-d3809a82/hello_html_m4b91dc4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896" y="3458763"/>
            <a:ext cx="2286501" cy="33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4.bp.blogspot.com/-dMMVVZDTCtI/V4YhK20m7uI/AAAAAAAAKu0/PogfOY3tXcwsq44All99lNFEuzmNweS6gCLcB/s1600/0_73baa_1fe59e89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26" y="4650382"/>
            <a:ext cx="1770847" cy="220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189864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Знакомство с творчеством Г.Х. </a:t>
            </a:r>
            <a:r>
              <a:rPr lang="ru-RU" dirty="0" smtClean="0"/>
              <a:t>Андерсена: лепка «Гадкий утенок»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3078" name="Picture 6" descr="https://sun9-23.userapi.com/impg/CT9z-U29QQBDM1aFpVSnsnZEMGLoM3Qcr9supg/dAI4pqHCu2c.jpg?size=1920x1440&amp;quality=96&amp;sign=caf461564789ee25a44e4f113c58a75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4342" r="290" b="20026"/>
          <a:stretch/>
        </p:blipFill>
        <p:spPr bwMode="auto">
          <a:xfrm>
            <a:off x="959754" y="1948070"/>
            <a:ext cx="4944946" cy="363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93041" y="1513281"/>
            <a:ext cx="3421330" cy="34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Аппликация </a:t>
            </a:r>
            <a:r>
              <a:rPr lang="ru-RU" dirty="0" err="1" smtClean="0"/>
              <a:t>Дюймовочка</a:t>
            </a:r>
            <a:endParaRPr lang="ru-RU" dirty="0"/>
          </a:p>
        </p:txBody>
      </p:sp>
      <p:pic>
        <p:nvPicPr>
          <p:cNvPr id="7172" name="Picture 4" descr="https://www.maam.ru/upload/blogs/detsad-1120446-1507967270.jpg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19540" r="23765" b="33380"/>
          <a:stretch/>
        </p:blipFill>
        <p:spPr bwMode="auto">
          <a:xfrm rot="502618">
            <a:off x="8356731" y="1782517"/>
            <a:ext cx="2647566" cy="3721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r="22901"/>
          <a:stretch>
            <a:fillRect/>
          </a:stretch>
        </p:blipFill>
        <p:spPr>
          <a:xfrm>
            <a:off x="5520717" y="757225"/>
            <a:ext cx="2986088" cy="4132263"/>
          </a:xfrm>
        </p:spPr>
      </p:pic>
      <p:pic>
        <p:nvPicPr>
          <p:cNvPr id="3076" name="Picture 4" descr="https://sun9-85.userapi.com/impg/8EU6O8gbiLFS19SGtNYEOxm2r8mkCXv-JkHQ9Q/S9gcmgYm5t4.jpg?size=960x720&amp;quality=96&amp;sign=fe2491f78cf6903426cd3362ecfa566c&amp;type=album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 bwMode="auto">
          <a:xfrm>
            <a:off x="6282794" y="4211109"/>
            <a:ext cx="2646813" cy="21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1537" y="428626"/>
            <a:ext cx="8688388" cy="504824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Знакомство с творчеством Братьев </a:t>
            </a:r>
            <a:r>
              <a:rPr lang="ru-RU" dirty="0" smtClean="0"/>
              <a:t>Гримм:</a:t>
            </a:r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1" b="16831"/>
          <a:stretch>
            <a:fillRect/>
          </a:stretch>
        </p:blipFill>
        <p:spPr>
          <a:xfrm>
            <a:off x="6313335" y="4166483"/>
            <a:ext cx="4206425" cy="2266121"/>
          </a:xfrm>
        </p:spPr>
      </p:pic>
      <p:sp>
        <p:nvSpPr>
          <p:cNvPr id="2" name="Скругленный прямоугольник 1"/>
          <p:cNvSpPr/>
          <p:nvPr/>
        </p:nvSpPr>
        <p:spPr>
          <a:xfrm>
            <a:off x="1952625" y="933450"/>
            <a:ext cx="7391400" cy="713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52625" y="933450"/>
            <a:ext cx="714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Поход в театр «Коляда» Спектакль «Белоснежка и семь гномов»</a:t>
            </a:r>
          </a:p>
          <a:p>
            <a:r>
              <a:rPr lang="ru-RU" dirty="0" smtClean="0"/>
              <a:t>Чтение художественной литературы, поход в библиотеку.</a:t>
            </a:r>
            <a:endParaRPr lang="ru-RU" dirty="0"/>
          </a:p>
        </p:txBody>
      </p:sp>
      <p:pic>
        <p:nvPicPr>
          <p:cNvPr id="4100" name="Picture 4" descr="https://sun9-14.userapi.com/impg/aWOmVulH4wn4N81biNviKqbMWDJprRLCVyGtcw/qt3cQOShDVk.jpg?size=1280x959&amp;quality=96&amp;sign=95994da34b8b205dfd9d6b7a2141f1c0&amp;type=albu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6" b="14266"/>
          <a:stretch>
            <a:fillRect/>
          </a:stretch>
        </p:blipFill>
        <p:spPr bwMode="auto">
          <a:xfrm>
            <a:off x="6313335" y="1537942"/>
            <a:ext cx="4206425" cy="2434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freepngimg.com/thumb/snow_white/31295-3-snow-white-transparent-pic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67" y="-11110"/>
            <a:ext cx="2619375" cy="33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2.bp.blogspot.com/-zp9INltwEGc/UL4s90Etr3I/AAAAAAAABtU/wUa55ovuxS4/s1600/7%20an%C3%B5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18" y="-71801"/>
            <a:ext cx="2135517" cy="28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64.userapi.com/impg/e0Hcx0ui_iUluX7XEtmfuXySwAkY7aryPjWoOA/mn73TJ4192s.jpg?size=1920x1440&amp;quality=96&amp;sign=4b8a1a77ef34498a85c2e680b3dd7c1e&amp;type=album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4505"/>
          <a:stretch>
            <a:fillRect/>
          </a:stretch>
        </p:blipFill>
        <p:spPr bwMode="auto">
          <a:xfrm>
            <a:off x="1600201" y="4097010"/>
            <a:ext cx="4257674" cy="2415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54.userapi.com/impg/fBYoUMFZ0TrL7ghrUwLTqsMqHNLyrAIsS27hHA/nAwiDD7zaHU.jpg?size=1920x1440&amp;quality=96&amp;sign=81bb28d02c4333c69be340385e00b93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12" y="1527542"/>
            <a:ext cx="4257674" cy="2298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6882"/>
          <a:stretch>
            <a:fillRect/>
          </a:stretch>
        </p:blipFill>
        <p:spPr>
          <a:xfrm>
            <a:off x="4939388" y="2994258"/>
            <a:ext cx="2283723" cy="2051689"/>
          </a:xfrm>
        </p:spPr>
      </p:pic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5790" y="1184744"/>
            <a:ext cx="4757854" cy="620474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Выставка рисунков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35040" y="4337743"/>
            <a:ext cx="2684981" cy="217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Лего</a:t>
            </a:r>
            <a:r>
              <a:rPr lang="ru-RU" dirty="0" smtClean="0"/>
              <a:t> конструирование «Замок для </a:t>
            </a:r>
            <a:r>
              <a:rPr lang="ru-RU" dirty="0" err="1" smtClean="0"/>
              <a:t>Рапунцель</a:t>
            </a:r>
            <a:r>
              <a:rPr lang="ru-RU" dirty="0" smtClean="0"/>
              <a:t>»</a:t>
            </a:r>
          </a:p>
          <a:p>
            <a:pPr algn="ctr"/>
            <a:r>
              <a:rPr lang="ru-RU" dirty="0" smtClean="0"/>
              <a:t>ТИКО конструирование </a:t>
            </a:r>
          </a:p>
          <a:p>
            <a:pPr algn="ctr"/>
            <a:r>
              <a:rPr lang="ru-RU" dirty="0" smtClean="0"/>
              <a:t>«Бременские музыканты» </a:t>
            </a:r>
            <a:endParaRPr lang="ru-RU" dirty="0"/>
          </a:p>
        </p:txBody>
      </p:sp>
      <p:pic>
        <p:nvPicPr>
          <p:cNvPr id="8" name="Picture 4" descr="https://sun9-1.userapi.com/impg/cWrk8DeQNKlIICcm9d0MWXQdp2430D1ZQkP_VQ/7SZ125HUcyM.jpg?size=1920x1440&amp;quality=96&amp;sign=ae591acab6bb1a251de357c84a8b8799&amp;type=album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b="8552"/>
          <a:stretch/>
        </p:blipFill>
        <p:spPr bwMode="auto">
          <a:xfrm>
            <a:off x="1038767" y="1971923"/>
            <a:ext cx="4996273" cy="3538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799" t="12411" r="1799"/>
          <a:stretch/>
        </p:blipFill>
        <p:spPr>
          <a:xfrm rot="21245461">
            <a:off x="5703421" y="748104"/>
            <a:ext cx="2987150" cy="3618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https://sun9-36.userapi.com/impg/AjOp2M3bbttGcndZtxLPTNRJKMTN94HnRAXctA/WXmSQK0SomI.jpg?size=1440x1920&amp;quality=96&amp;sign=a87189d9e0321e6e3b6d67b492de3c8d&amp;type=album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3336"/>
          <a:stretch>
            <a:fillRect/>
          </a:stretch>
        </p:blipFill>
        <p:spPr bwMode="auto">
          <a:xfrm rot="446992">
            <a:off x="8444150" y="1805218"/>
            <a:ext cx="2647566" cy="3783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0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мейный фотоальбом (16x9)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298_TF03488835_TF03488835.potx" id="{5912B0B4-1698-48E4-9917-EC4E988D9A55}" vid="{B0C1EEEB-40A5-422B-92D9-CE8846ABE5A6}"/>
    </a:ext>
  </a:extLst>
</a:theme>
</file>

<file path=ppt/theme/theme2.xml><?xml version="1.0" encoding="utf-8"?>
<a:theme xmlns:a="http://schemas.openxmlformats.org/drawingml/2006/main" name="Тема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(природный дизайн с зелеными листьями)</Template>
  <TotalTime>191</TotalTime>
  <Words>434</Words>
  <Application>Microsoft Office PowerPoint</Application>
  <PresentationFormat>Широкоэкранный</PresentationFormat>
  <Paragraphs>67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Семейный фотоальбом (16x9)</vt:lpstr>
      <vt:lpstr>МАДОУ детский сад №453  «Радуга детства»  </vt:lpstr>
      <vt:lpstr>Актуальность проекта</vt:lpstr>
      <vt:lpstr>Задачи:</vt:lpstr>
      <vt:lpstr>Знакомство с творчеством Ш. Перро</vt:lpstr>
      <vt:lpstr>Просмотр диафильмов,  театр и викторины.</vt:lpstr>
      <vt:lpstr>Теневой театр, рисуем театр на лопатках для малышей.</vt:lpstr>
      <vt:lpstr>Знакомство с творчеством Г.Х. Андерсена: лепка «Гадкий утенок» </vt:lpstr>
      <vt:lpstr>Знакомство с творчеством Братьев Гримм:</vt:lpstr>
      <vt:lpstr>Выставка рисунков</vt:lpstr>
      <vt:lpstr>Результаты проекта</vt:lpstr>
      <vt:lpstr>Конец!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детский сад №453  «Радуга детства»</dc:title>
  <dc:creator>Andrey</dc:creator>
  <cp:lastModifiedBy>Andrey</cp:lastModifiedBy>
  <cp:revision>26</cp:revision>
  <dcterms:created xsi:type="dcterms:W3CDTF">2022-02-07T16:38:00Z</dcterms:created>
  <dcterms:modified xsi:type="dcterms:W3CDTF">2022-03-28T16:04:40Z</dcterms:modified>
</cp:coreProperties>
</file>