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  <p:sldId id="264" r:id="rId12"/>
    <p:sldId id="268" r:id="rId13"/>
    <p:sldId id="269" r:id="rId14"/>
    <p:sldId id="267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6560C-204E-4923-B6B1-005AD0BA6EFF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140F7-6517-4DCB-84DB-ECFB8B251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6560C-204E-4923-B6B1-005AD0BA6EFF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140F7-6517-4DCB-84DB-ECFB8B251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6560C-204E-4923-B6B1-005AD0BA6EFF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140F7-6517-4DCB-84DB-ECFB8B251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6560C-204E-4923-B6B1-005AD0BA6EFF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140F7-6517-4DCB-84DB-ECFB8B251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6560C-204E-4923-B6B1-005AD0BA6EFF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140F7-6517-4DCB-84DB-ECFB8B251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6560C-204E-4923-B6B1-005AD0BA6EFF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140F7-6517-4DCB-84DB-ECFB8B251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6560C-204E-4923-B6B1-005AD0BA6EFF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140F7-6517-4DCB-84DB-ECFB8B251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6560C-204E-4923-B6B1-005AD0BA6EFF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140F7-6517-4DCB-84DB-ECFB8B251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6560C-204E-4923-B6B1-005AD0BA6EFF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140F7-6517-4DCB-84DB-ECFB8B251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6560C-204E-4923-B6B1-005AD0BA6EFF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140F7-6517-4DCB-84DB-ECFB8B251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6560C-204E-4923-B6B1-005AD0BA6EFF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140F7-6517-4DCB-84DB-ECFB8B251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6560C-204E-4923-B6B1-005AD0BA6EFF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140F7-6517-4DCB-84DB-ECFB8B251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 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99592" y="1844824"/>
            <a:ext cx="78714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  День</a:t>
            </a:r>
            <a:r>
              <a:rPr lang="ru-RU" sz="4800" b="1" dirty="0" smtClean="0"/>
              <a:t> </a:t>
            </a:r>
            <a:r>
              <a:rPr lang="ru-RU" sz="4800" b="1" dirty="0" smtClean="0"/>
              <a:t>Защитника Отечества </a:t>
            </a:r>
            <a:endParaRPr lang="ru-RU" sz="4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ГОСТЬ_\Desktop\Обучающая презентация для детей 6-7 лет _Рода войск__files\img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ГОСТЬ_\Desktop\Обучающая презентация для детей 6-7 лет _Рода войск__files\img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ГОСТЬ_\Desktop\Обучающая презентация для детей 6-7 лет _Рода войск__files\img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ГОСТЬ_\Desktop\Обучающая презентация для детей 6-7 лет _Рода войск__files\img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ГОСТЬ_\Desktop\Обучающая презентация для детей 6-7 лет _Рода войск__files\img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ГОСТЬ_\Desktop\Обучающая презентация для детей 6-7 лет _Рода войск__files\img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ГОСТЬ_\Desktop\Обучающая презентация для детей 6-7 лет _Рода войск__files\img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ГОСТЬ_\Desktop\Обучающая презентация для детей 6-7 лет _Рода войск__files\img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ГОСТЬ_\Desktop\Обучающая презентация для детей 6-7 лет _Рода войск__files\img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ГОСТЬ_\Desktop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ГОСТЬ_\Desktop\Обучающая презентация для детей 6-7 лет _Рода войск__files\img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ГОСТЬ_\Desktop\Обучающая презентация для детей 6-7 лет _Рода войск__files\img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ГОСТЬ_\Desktop\Обучающая презентация для детей 6-7 лет _Рода войск__files\img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ГОСТЬ_\Desktop\Обучающая презентация для детей 6-7 лет _Рода войск__files\img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ГОСТЬ_\Desktop\Обучающая презентация для детей 6-7 лет _Рода войск__files\img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ГОСТЬ_\Desktop\Обучающая презентация для детей 6-7 лет _Рода войск__files\img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ГОСТЬ_\Desktop\Обучающая презентация для детей 6-7 лет _Рода войск__files\img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</Words>
  <Application>Microsoft Office PowerPoint</Application>
  <PresentationFormat>Экран (4:3)</PresentationFormat>
  <Paragraphs>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ГОСТЬ_</dc:creator>
  <cp:lastModifiedBy>Эльвира Корякина</cp:lastModifiedBy>
  <cp:revision>10</cp:revision>
  <dcterms:created xsi:type="dcterms:W3CDTF">2020-01-24T05:10:22Z</dcterms:created>
  <dcterms:modified xsi:type="dcterms:W3CDTF">2023-09-06T06:33:42Z</dcterms:modified>
</cp:coreProperties>
</file>